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a41cf664f042e4" /><Relationship Type="http://schemas.openxmlformats.org/officeDocument/2006/relationships/extended-properties" Target="/docProps/app.xml" Id="R12f0616522794be8" /><Relationship Type="http://schemas.openxmlformats.org/officeDocument/2006/relationships/officeDocument" Target="/ppt/presentation.xml" Id="R474daf3c6db241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48efb0b7d0451c"/>
  </p:sldMasterIdLst>
  <p:notesMasterIdLst>
    <p:notesMasterId xmlns:r="http://schemas.openxmlformats.org/officeDocument/2006/relationships" r:id="R1475c9ecf8ef4f91"/>
  </p:notesMasterIdLst>
  <p:sldIdLst>
    <p:sldId xmlns:r="http://schemas.openxmlformats.org/officeDocument/2006/relationships" id="256" r:id="R1faa0c0edae94f8c"/>
    <p:sldId xmlns:r="http://schemas.openxmlformats.org/officeDocument/2006/relationships" id="257" r:id="R39b284ab699c405e"/>
    <p:sldId xmlns:r="http://schemas.openxmlformats.org/officeDocument/2006/relationships" id="258" r:id="Rbf651a33896d4bb3"/>
    <p:sldId xmlns:r="http://schemas.openxmlformats.org/officeDocument/2006/relationships" id="259" r:id="R93b9e87137bc4218"/>
    <p:sldId xmlns:r="http://schemas.openxmlformats.org/officeDocument/2006/relationships" id="260" r:id="R6981d004580f4179"/>
    <p:sldId xmlns:r="http://schemas.openxmlformats.org/officeDocument/2006/relationships" id="261" r:id="R9e5763087ef040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dbb0a1a7de4bc8" /><Relationship Type="http://schemas.openxmlformats.org/officeDocument/2006/relationships/slideMaster" Target="/ppt/slideMasters/slideMaster1.xml" Id="Rd048efb0b7d0451c" /><Relationship Type="http://schemas.openxmlformats.org/officeDocument/2006/relationships/notesMaster" Target="/ppt/notesMasters/notesMaster1.xml" Id="R1475c9ecf8ef4f91" /><Relationship Type="http://schemas.openxmlformats.org/officeDocument/2006/relationships/presProps" Target="/ppt/presProps.xml" Id="Rca633099aa544634" /><Relationship Type="http://schemas.openxmlformats.org/officeDocument/2006/relationships/tableStyles" Target="/ppt/tableStyles.xml" Id="R8724793657524681" /><Relationship Type="http://schemas.openxmlformats.org/officeDocument/2006/relationships/slide" Target="/ppt/slides/slide1.xml" Id="R1faa0c0edae94f8c" /><Relationship Type="http://schemas.openxmlformats.org/officeDocument/2006/relationships/slide" Target="/ppt/slides/slide2.xml" Id="R39b284ab699c405e" /><Relationship Type="http://schemas.openxmlformats.org/officeDocument/2006/relationships/slide" Target="/ppt/slides/slide3.xml" Id="Rbf651a33896d4bb3" /><Relationship Type="http://schemas.openxmlformats.org/officeDocument/2006/relationships/slide" Target="/ppt/slides/slide4.xml" Id="R93b9e87137bc4218" /><Relationship Type="http://schemas.openxmlformats.org/officeDocument/2006/relationships/slide" Target="/ppt/slides/slide5.xml" Id="R6981d004580f4179" /><Relationship Type="http://schemas.openxmlformats.org/officeDocument/2006/relationships/slide" Target="/ppt/slides/slide6.xml" Id="R9e5763087ef040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556686a13142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584b9ad0c14401" /><Relationship Type="http://schemas.openxmlformats.org/officeDocument/2006/relationships/notesMaster" Target="/ppt/notesMasters/notesMaster1.xml" Id="Rcd457e0627c440d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90d9a0544c459a" /><Relationship Type="http://schemas.openxmlformats.org/officeDocument/2006/relationships/notesMaster" Target="/ppt/notesMasters/notesMaster1.xml" Id="R358df2eb092c4a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5da646ba9e44de7" /><Relationship Type="http://schemas.openxmlformats.org/officeDocument/2006/relationships/notesMaster" Target="/ppt/notesMasters/notesMaster1.xml" Id="R66a266fb1b9e44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b51834f22f4587" /><Relationship Type="http://schemas.openxmlformats.org/officeDocument/2006/relationships/notesMaster" Target="/ppt/notesMasters/notesMaster1.xml" Id="R9df40915f32f41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914673c4814f55" /><Relationship Type="http://schemas.openxmlformats.org/officeDocument/2006/relationships/notesMaster" Target="/ppt/notesMasters/notesMaster1.xml" Id="R61eba4dbebde48f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9b2a47d69b4b1d" /><Relationship Type="http://schemas.openxmlformats.org/officeDocument/2006/relationships/notesMaster" Target="/ppt/notesMasters/notesMaster1.xml" Id="R2ed32da5f10343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public/assets/integrations/jewelry-hero.png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58d1bdebf744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f4801940054de9" /><Relationship Type="http://schemas.openxmlformats.org/officeDocument/2006/relationships/slideLayout" Target="/ppt/slideLayouts/slideLayout1.xml" Id="R08273bea4a3f48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273bea4a3f48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947a35f104887" /><Relationship Type="http://schemas.openxmlformats.org/officeDocument/2006/relationships/image" Target="/ppt/media/image.jpeg" Id="R515c50aa1bf54d9b" /><Relationship Type="http://schemas.openxmlformats.org/officeDocument/2006/relationships/notesSlide" Target="/ppt/notesSlides/notesSlide1.xml" Id="Rbfabcf7209a048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cb3ba418fb444c" /><Relationship Type="http://schemas.openxmlformats.org/officeDocument/2006/relationships/image" Target="/ppt/media/image2.jpeg" Id="R8fb21e1ecec04b6c" /><Relationship Type="http://schemas.openxmlformats.org/officeDocument/2006/relationships/notesSlide" Target="/ppt/notesSlides/notesSlide2.xml" Id="R93cdd7e4eb3a4b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2115d711154ca8" /><Relationship Type="http://schemas.openxmlformats.org/officeDocument/2006/relationships/image" Target="/ppt/media/image3.jpeg" Id="R4b82c64f987c4efe" /><Relationship Type="http://schemas.openxmlformats.org/officeDocument/2006/relationships/notesSlide" Target="/ppt/notesSlides/notesSlide3.xml" Id="Rcfa4a6590e404e6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f10c4f4fc0488f" /><Relationship Type="http://schemas.openxmlformats.org/officeDocument/2006/relationships/notesSlide" Target="/ppt/notesSlides/notesSlide4.xml" Id="R71959bd1163646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516bf5a65d4ab2" /><Relationship Type="http://schemas.openxmlformats.org/officeDocument/2006/relationships/notesSlide" Target="/ppt/notesSlides/notesSlide5.xml" Id="R55312fba49b142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956ff4843496c" /><Relationship Type="http://schemas.openxmlformats.org/officeDocument/2006/relationships/notesSlide" Target="/ppt/notesSlides/notesSlide6.xml" Id="R2850d7a74e26493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5c50aa1bf54d9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CDAE07-4FAE-4A2F-B7C1-EB7BAC12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11D3D7-D086-4B74-9821-6434ADE5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53583353-5FF8-41F0-B24D-48ECFD39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5BB65DE-E153-4720-A96D-400D6CF50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Невеста из Астрахани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260A387F-D34F-47D4-A78A-ACF18FC2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Ювелирные изделия и свадьба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013FF-3A7E-4B3B-A76B-FF1109BB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CC5292-0185-427C-89DE-94286AAE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9D91D1A6-D540-4878-8649-01EE4C47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6169B-3069-439D-8F4B-D6E94901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183343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EEAA99-48E0-49D7-83CF-B61B97ED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7B56C0-355C-4C81-903B-A8C614A8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20E761CC-2E1F-4D65-B78C-7C55DDECD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CBA538-4910-4ACA-89CF-379437E15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Циничный блогер приезжает в Астрахань с фейковым проектом о поиске идеальной невесты, но влюбляется в дочь местного рыбака и становится частью её шумной семьи.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66F2F2-DAF7-4038-AD34-E84D8CC94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D502DA-A717-4978-8570-1E162BA1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3327F-57FE-4EFB-B8DB-DF8B2FFE2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романтическая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98FC16-4FCE-4737-A5A2-D7096B2C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CFD6A-9D99-420D-A247-869B4FA47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4670BD-CFD5-4F4E-880B-CC8BA248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F52A49-02E1-4172-B142-7EB75BBB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62619E-C86F-40D6-B4BF-67259D4C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F44C98-3D74-4BAA-9C82-5EB04F2D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18–44 · зрители романтических и семейных сериалов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b21e1ecec04b6c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3D3494-02DF-4B1F-82DA-8C791841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E0A145CC-0CDD-41C2-B82E-2038AEAFD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C7B95E-16EC-43C3-B3A8-96E281AF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805506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82c64f987c4efe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8B9F2E-6D3D-4EF4-B44C-7D616F54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00032F-5EFC-4351-8A4B-1161CAC4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CC549169-87F7-45E5-8CCF-113A5D44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Подготовка к свадьбе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6A3507-270F-4E80-A0D2-F426FDFB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Украшения, образ невесты, площадка и подарки получают крупные планы и собственные сюжетные поводы.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5F0D29-30EC-408B-A34E-63EAF16E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44CE1-288C-4B24-B34C-15ED7CD29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Маленький объект получает крупную драматургию: память, статус, обещание или выбор.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191759-AB66-4AD5-8A30-26A02E00B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42053450-9AAA-4CBE-BA7C-DBC3E0D8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D688E-939D-4673-99F4-AE57A4B3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050414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1C1483-A64F-4397-84B7-939800ED9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A8E85C-B277-4466-B69B-4587C3074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BD0EC-AE65-4B16-9569-646A6EBAE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FD3BC3-0DB7-4BD5-8C31-4B893568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D46FF-56B1-469A-808F-65F411B9B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F84EB-C8D1-448F-81FC-FCBA04D4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Product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D36BF-3467-4EB5-B5C4-DB9321FB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ABD9ED-E974-4965-A565-6C2E8F4B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EB119C-6E07-46A7-9C42-85C64B7E6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266666-1B5C-4FE2-8F7C-740830455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95F607-8433-4842-8C31-FC75B539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Branded content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3ACF46-6722-4915-B0F5-94C1FE5B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D34DF-AEC1-4D58-B92C-D0E0A9A5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EFBC4D-E3D4-4249-AE6A-A9C89C79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20037D-85ED-41F9-B5C3-62465AA0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E14D77-2082-48B3-8D63-FFBB6306C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Premiere styling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DBA8A6-DC8C-47E5-8B00-D65FBC576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D57F44FD-A467-4D98-9257-1BFDA5ED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D8D9E4-DC43-424B-9B8E-FBB7F9CC3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88424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358A1E-B102-4315-8EB1-AF5B4EA3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12724-C664-4944-B63C-7C3DE0AC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7F920D-8C93-4AAB-9780-7D22E2DF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5B02D0-4F5F-456B-9F31-B237C990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C6F99D-06CD-422C-ADD9-00F39D7E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Hero-piece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13768E-0F13-47A7-BF45-42115EF1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75C8B-19A3-42D4-BF99-3078E54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ED0A15-ED32-4751-8434-78BBE49E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Крупный план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9819EF-9471-46A9-A1BE-F014008E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434D04-0EFE-4DEB-A9B8-9455B7BC8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E2EC1-8265-481A-9EB4-399FCB48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Подарок или выбор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F00A17-D371-40EC-9382-5954DFEA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31B47-6C17-46CC-9593-075ABE169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054E92-67BF-4130-A8B2-9E47B762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Styling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CC31AD-27C1-4C51-B939-4EE5D88D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7088F8-35C3-49C8-9F1B-BEC8FB43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DE7C1C-F833-46B7-B312-6CFAEB79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Красная дорожка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7D2D53-1234-4D09-A36B-A4018EB36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07E7C6-7E89-456E-98ED-29F14BC22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33FFA4-8443-46DA-8EDA-8CEF3E8A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Editorial portraits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A54364-2DAB-4C04-9B6A-A3715E74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54DB2E9A-5FA0-4101-AC9A-BD99649D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530E43-94D9-4E6D-9CC0-29DBF842A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625754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F7BE81-0A11-4EB0-B3BD-E0A06653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0FCF0A-71C8-4368-96D9-687469C7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E7AC34-692D-4829-91B9-85FBF807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59D22B-7D51-48EA-8EF0-E054A0E7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Невеста из Астрахани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54FE2-4570-4DBD-A43A-0AB90CC5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Ювелирные изделия и свадьба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4B5243-F23C-4581-82FF-46E88778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28FFEF-7114-437E-B3CC-ACB9F7DD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28729-016C-4452-A252-5D863EBF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97F7C0-882B-4DAE-99D1-A3C3E4C1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49060F-CE66-4031-BC19-67F90722F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16E3C-DBD8-4705-8A89-C6A95A0F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0F71E-3D47-41A5-966B-29F649E17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580252-6CD0-4994-A3DD-CA976F4B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AC05F8-92D7-47BB-9EF6-A2E52C6F9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F9A40B-DF6D-4057-B953-D86504690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3B857F-A76B-446F-B832-CE33C51C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131934-B374-437D-A42E-2E5F4A80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B055C7-E6F4-4F2F-9CE3-E9CBE85C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C24985-6620-4203-9EA4-3F466695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16CBAF-75BF-47BF-91F7-DD8DF93B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1850C2FC-195C-4DBE-92CE-3F3CA649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CA2DC3-ABF8-4D38-B6D2-7DC79EB32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38395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2026-08-30T14:43:12.5810000Z</dcterms:created>
  <dcterms:modified xsi:type="dcterms:W3CDTF">2026-08-30T14:43:12.5810000Z</dcterms:modified>
</coreProperties>
</file>