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7d7aa6ea2264735" /><Relationship Type="http://schemas.openxmlformats.org/officeDocument/2006/relationships/extended-properties" Target="/docProps/app.xml" Id="R316f2345a43042c8" /><Relationship Type="http://schemas.openxmlformats.org/officeDocument/2006/relationships/officeDocument" Target="/ppt/presentation.xml" Id="Rcdcf56ccff874ad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c93b165f4942c7"/>
  </p:sldMasterIdLst>
  <p:notesMasterIdLst>
    <p:notesMasterId xmlns:r="http://schemas.openxmlformats.org/officeDocument/2006/relationships" r:id="Rc783503abf974954"/>
  </p:notesMasterIdLst>
  <p:sldIdLst>
    <p:sldId xmlns:r="http://schemas.openxmlformats.org/officeDocument/2006/relationships" id="256" r:id="Rb57de53503c4418f"/>
    <p:sldId xmlns:r="http://schemas.openxmlformats.org/officeDocument/2006/relationships" id="257" r:id="Rd174b7da588f486f"/>
    <p:sldId xmlns:r="http://schemas.openxmlformats.org/officeDocument/2006/relationships" id="258" r:id="Rd9af66f3d6674e18"/>
    <p:sldId xmlns:r="http://schemas.openxmlformats.org/officeDocument/2006/relationships" id="259" r:id="R8189d715917e489d"/>
    <p:sldId xmlns:r="http://schemas.openxmlformats.org/officeDocument/2006/relationships" id="260" r:id="Re129052e3e614e2d"/>
    <p:sldId xmlns:r="http://schemas.openxmlformats.org/officeDocument/2006/relationships" id="261" r:id="R874cf2a8424f467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1ef0460084f4b9c" /><Relationship Type="http://schemas.openxmlformats.org/officeDocument/2006/relationships/slideMaster" Target="/ppt/slideMasters/slideMaster1.xml" Id="R38c93b165f4942c7" /><Relationship Type="http://schemas.openxmlformats.org/officeDocument/2006/relationships/notesMaster" Target="/ppt/notesMasters/notesMaster1.xml" Id="Rc783503abf974954" /><Relationship Type="http://schemas.openxmlformats.org/officeDocument/2006/relationships/presProps" Target="/ppt/presProps.xml" Id="R4b7ecc5004f24302" /><Relationship Type="http://schemas.openxmlformats.org/officeDocument/2006/relationships/tableStyles" Target="/ppt/tableStyles.xml" Id="R8dd6fbe1d32d47f7" /><Relationship Type="http://schemas.openxmlformats.org/officeDocument/2006/relationships/slide" Target="/ppt/slides/slide1.xml" Id="Rb57de53503c4418f" /><Relationship Type="http://schemas.openxmlformats.org/officeDocument/2006/relationships/slide" Target="/ppt/slides/slide2.xml" Id="Rd174b7da588f486f" /><Relationship Type="http://schemas.openxmlformats.org/officeDocument/2006/relationships/slide" Target="/ppt/slides/slide3.xml" Id="Rd9af66f3d6674e18" /><Relationship Type="http://schemas.openxmlformats.org/officeDocument/2006/relationships/slide" Target="/ppt/slides/slide4.xml" Id="R8189d715917e489d" /><Relationship Type="http://schemas.openxmlformats.org/officeDocument/2006/relationships/slide" Target="/ppt/slides/slide5.xml" Id="Re129052e3e614e2d" /><Relationship Type="http://schemas.openxmlformats.org/officeDocument/2006/relationships/slide" Target="/ppt/slides/slide6.xml" Id="R874cf2a8424f467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1975d253f9422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9dd12d0cd2642d1" /><Relationship Type="http://schemas.openxmlformats.org/officeDocument/2006/relationships/notesMaster" Target="/ppt/notesMasters/notesMaster1.xml" Id="R2f349e20fbe446f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92768cf35214684" /><Relationship Type="http://schemas.openxmlformats.org/officeDocument/2006/relationships/notesMaster" Target="/ppt/notesMasters/notesMaster1.xml" Id="Rf0207e482bd44a7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14d4177f6649a4" /><Relationship Type="http://schemas.openxmlformats.org/officeDocument/2006/relationships/notesMaster" Target="/ppt/notesMasters/notesMaster1.xml" Id="R2652885ad190498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3cdb3d78bc843a3" /><Relationship Type="http://schemas.openxmlformats.org/officeDocument/2006/relationships/notesMaster" Target="/ppt/notesMasters/notesMaster1.xml" Id="R83fa70067d304bd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f366d9ce1364028" /><Relationship Type="http://schemas.openxmlformats.org/officeDocument/2006/relationships/notesMaster" Target="/ppt/notesMasters/notesMaster1.xml" Id="R707b4221c6e24f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59b7257ca924adb" /><Relationship Type="http://schemas.openxmlformats.org/officeDocument/2006/relationships/notesMaster" Target="/ppt/notesMasters/notesMaster1.xml" Id="Rb186ec2d1bcb46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/assets/projects/nevest-from-astrakhan.png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public/assets/integrations/travel-hero.png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1b4def9a3a34e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acd0abc99284193" /><Relationship Type="http://schemas.openxmlformats.org/officeDocument/2006/relationships/slideLayout" Target="/ppt/slideLayouts/slideLayout1.xml" Id="R3cef30c355284fa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cef30c355284fa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7e3a050dad4227" /><Relationship Type="http://schemas.openxmlformats.org/officeDocument/2006/relationships/image" Target="/ppt/media/image.jpeg" Id="R1e28ceca6a88474a" /><Relationship Type="http://schemas.openxmlformats.org/officeDocument/2006/relationships/notesSlide" Target="/ppt/notesSlides/notesSlide1.xml" Id="R9b14ca4d2cc24be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7cab5f30d744bb" /><Relationship Type="http://schemas.openxmlformats.org/officeDocument/2006/relationships/image" Target="/ppt/media/image2.jpeg" Id="R532e1b5d42664ce2" /><Relationship Type="http://schemas.openxmlformats.org/officeDocument/2006/relationships/notesSlide" Target="/ppt/notesSlides/notesSlide2.xml" Id="Rba9f5856318e4a9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138f26eea04864" /><Relationship Type="http://schemas.openxmlformats.org/officeDocument/2006/relationships/image" Target="/ppt/media/image3.jpeg" Id="R60817b05f2044ed0" /><Relationship Type="http://schemas.openxmlformats.org/officeDocument/2006/relationships/notesSlide" Target="/ppt/notesSlides/notesSlide3.xml" Id="Rebbe23ebccf042f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972bd18a0401b" /><Relationship Type="http://schemas.openxmlformats.org/officeDocument/2006/relationships/notesSlide" Target="/ppt/notesSlides/notesSlide4.xml" Id="R9da05aa25caf42c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a10c90be5a45fd" /><Relationship Type="http://schemas.openxmlformats.org/officeDocument/2006/relationships/notesSlide" Target="/ppt/notesSlides/notesSlide5.xml" Id="Rcbf7fbf7f5cb4e9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80d29c62894fc5" /><Relationship Type="http://schemas.openxmlformats.org/officeDocument/2006/relationships/notesSlide" Target="/ppt/notesSlides/notesSlide6.xml" Id="R046b250f4bcc4eb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8ceca6a88474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5C9AE-8CCE-49AD-B2E0-D93A2CDFA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BB80E-E616-4CD0-9B8A-356312A21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72086906-AD87-427A-88AD-D1ADD662E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640E52AD-4863-44B5-8DC8-B7A15AE8E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Невеста из Астрахани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CF4DDC0A-1347-4968-BFC3-0DCE530D5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Туризм и гостеприимство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80B81D-97F4-408C-B8B9-A1C1AA4ED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5F3C50-EC14-4F61-A562-3A8AC0BCB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62753777-FF46-49F7-8B93-43DED0F5F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F2004E-6D51-4570-A81F-D4A35D7DC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5767024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E49100-2A1D-45C6-89E6-25B7980C5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72F0C33-5418-4FDB-A7E6-275D711C6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98579397-72B3-4683-AE73-2E5E26FBE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F9D0023-E7D2-4252-8DDC-9220EF398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Циничный блогер приезжает в Астрахань с фейковым проектом о поиске идеальной невесты, но влюбляется в дочь местного рыбака и становится частью её шумной семьи.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5FAD93-084F-4011-9CCC-0879BDA57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D8B325-D421-4E9F-B972-CAE3CC6EE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D8D67-CB09-4F1D-89CC-A05D3D488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романтическая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86841B-E7D8-4BAF-B51D-D17BC1C3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8EBB2A-0F8C-4CD0-B547-16C93D02E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8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446789-EB34-4182-849F-DA3049058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EAAD24-5044-404C-8146-68C9EE75B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9F5EB5-4272-41AE-A2C4-DB58231A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5C4D91-9922-4897-9D26-932E479F8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18–44 · зрители романтических и семейных сериалов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2e1b5d42664ce2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7F6E51-F2C6-461D-8BD2-EB09E7C9F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65DF6D3C-BEEF-4558-B11D-2B73E95E8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F613A4-31DD-44A0-A066-51520B84C3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0169810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817b05f2044ed0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C2B930-32F6-44F8-AB52-2DD5DAB18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7DD51C-F1C6-49FC-83EE-C9282F014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D281AA86-2591-4BF1-99BE-ABE968441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Астрахань как герой истории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D50B8B-14CB-42C7-97F0-6AD072FA1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Маршрут по городу, воде и региональной гастрономии можно расширить в travel-спецпроект.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8D3ACE-7795-4842-918F-8D8685FBE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7EA47F-4B38-4C6D-BEAC-2AFA3469B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Место становится героем, а путь — повторяемой частью экранной истории.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664FEC-74D9-46FF-871B-6905C56E4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F1AC2110-69C8-4712-B5A9-53FD6ED1D6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CB89C7-C8CD-413C-9108-0643C8DA0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0570092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39DF50-B0EF-4907-93D1-8C2A79071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36A03D-0A73-4CFD-8D76-74FBC2BEB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A4CED-D133-4B39-ABA4-504739B9B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8DE2C4-506F-4293-BC88-AAA0A8861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F9A174-4D48-497A-B3BE-52D46E485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BCB8B1-4E7C-4E4D-9A3E-A751E040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Destination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FDE824-29D3-4083-8BBE-A4EB58363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456A6C-2C4C-4C7C-97A1-3A332D94E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FC748D-FACC-4468-9A4D-05421D6A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7142C1-74F7-4F06-9FF5-0D8836EDA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8ABD30-5FF1-4F5A-912A-B5D85611F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Branded route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A61620-D212-4406-8B27-EC97A4B4C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A4F743-3CFE-4BFB-BD75-A4D84491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7BD8E5-A3C3-4AFF-A738-EF4D4B4DC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ADA603-F8AE-4642-887B-7C4913C5E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CEB415-847B-4B14-AD36-330504C43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 tour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BCB950-B396-42BD-8E67-88CEF303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F19FF8E5-C718-4313-983B-2323ED475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9A91D6-9EAB-4535-A055-0A28BB2A9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4654884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50ADE2-222C-4F5E-AC9F-313EBD2D0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D574B7-C073-4838-BDED-9CAFD504F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4A5447-0F10-4230-BC5D-ADE1DF584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BEC82C-8367-4422-8F7F-7213365A3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AAC215-F822-44C1-88F8-5473F5EFA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C4A591-DE6D-4711-8040-60F3368A4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3380D1-5C94-4D31-9624-5C0C7FFB3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691045-7E99-44CC-AA5D-6DD84ED3E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BD039D-142C-46D4-B894-27D4A3A66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BC1B98-621E-4046-AA15-B6F03A215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9B997-1B1F-4602-8C36-AD106AEBF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Сервис поездки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BA0AC5-588C-4294-A5F6-3420E9B8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CB2282-7FD8-4E61-8B96-4E401A73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0A65A7-A67D-4533-BB81-19D47B7D0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Гостевой опыт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681AA6-954F-4B49-A15D-1F96128C2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A705D1-8808-4406-BF53-443C4AD11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96FA67C-93C5-4F87-B580-E6C28F787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PR-путешествие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7C68B1-7EAC-4DC3-8AE3-E91163B1F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4D5F1B-572D-4BB3-A695-5A16FFD2D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643FA2-6032-4219-AEEA-710DE3D53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Travel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29CDB5-72D1-4050-8BCF-0DDB61B90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030E0239-27B5-4B3F-A6B1-30014693B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DF210F-EF82-4297-A1F3-A9E644B9D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04590389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9CE72F-2651-4444-BEB5-00A01FF54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F21526-68C3-4B7C-9FEB-36192B54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5B1EF25-130C-409D-B280-D99BDB067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60F4CC-1323-4573-A9FB-74AAC9B74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Невеста из Астрахани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5E761-0336-4973-9D4C-CAEF98633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Туризм и гостеприимство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54E152-3AAB-42CA-ACAC-E8927FDF7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6A12D3-F384-4552-9B94-4D78A43F2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FCE091-A9BA-48D7-818D-8C763BB33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130747-5C9B-4181-9BD1-F3C95359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7AAFEF-8745-4F4A-A4E9-78114F69F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FC2627-CDBD-42D0-8CD4-56D4DB0AF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4717845-01E4-4C09-A8CB-416661613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82DD70-94F2-4071-B5F8-21DE9F481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1894AF-1E3C-4FB1-9246-590620987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29AA8A-6C85-4000-AF27-CF71B873D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46C3FB-7A9E-445B-B11D-CD73C335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22027F-D5C3-4BBF-8EA4-8C419128D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984531-F605-4B8A-BFC0-9209E45B5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64C2B-1A10-409F-B0CF-3420608F7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7464BA5-95D4-4621-B867-8EF6CA0D7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D1193E24-B538-4EF8-8F5B-19E17A64F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002  ·  НЕВЕСТА ИЗ АСТРАХАНИ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F95F14-4631-4ADA-B27D-5330CB9C8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7327463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2026-08-30T14:43:12.1060000Z</dcterms:created>
  <dcterms:modified xsi:type="dcterms:W3CDTF">2026-08-30T14:43:12.1060000Z</dcterms:modified>
</coreProperties>
</file>