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8c56609a7b64831" /><Relationship Type="http://schemas.openxmlformats.org/officeDocument/2006/relationships/extended-properties" Target="/docProps/app.xml" Id="Reff1ed89e9204d0c" /><Relationship Type="http://schemas.openxmlformats.org/officeDocument/2006/relationships/officeDocument" Target="/ppt/presentation.xml" Id="R7d9b510ee0874ff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9d6d3e201184239"/>
  </p:sldMasterIdLst>
  <p:notesMasterIdLst>
    <p:notesMasterId xmlns:r="http://schemas.openxmlformats.org/officeDocument/2006/relationships" r:id="R758b3ff6113f4ab7"/>
  </p:notesMasterIdLst>
  <p:sldIdLst>
    <p:sldId xmlns:r="http://schemas.openxmlformats.org/officeDocument/2006/relationships" id="256" r:id="R516572ff34e24e71"/>
    <p:sldId xmlns:r="http://schemas.openxmlformats.org/officeDocument/2006/relationships" id="257" r:id="R35625db7e6d54c50"/>
    <p:sldId xmlns:r="http://schemas.openxmlformats.org/officeDocument/2006/relationships" id="258" r:id="R3451b92c1b994afa"/>
    <p:sldId xmlns:r="http://schemas.openxmlformats.org/officeDocument/2006/relationships" id="259" r:id="R59d66ab42182466b"/>
    <p:sldId xmlns:r="http://schemas.openxmlformats.org/officeDocument/2006/relationships" id="260" r:id="R85bdb18c46d3423a"/>
    <p:sldId xmlns:r="http://schemas.openxmlformats.org/officeDocument/2006/relationships" id="261" r:id="R4ddc5490605543f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ce6477bd22d4786" /><Relationship Type="http://schemas.openxmlformats.org/officeDocument/2006/relationships/slideMaster" Target="/ppt/slideMasters/slideMaster1.xml" Id="R59d6d3e201184239" /><Relationship Type="http://schemas.openxmlformats.org/officeDocument/2006/relationships/notesMaster" Target="/ppt/notesMasters/notesMaster1.xml" Id="R758b3ff6113f4ab7" /><Relationship Type="http://schemas.openxmlformats.org/officeDocument/2006/relationships/presProps" Target="/ppt/presProps.xml" Id="R10ae47d6fc3340aa" /><Relationship Type="http://schemas.openxmlformats.org/officeDocument/2006/relationships/tableStyles" Target="/ppt/tableStyles.xml" Id="Rfd7bbe965bb544de" /><Relationship Type="http://schemas.openxmlformats.org/officeDocument/2006/relationships/slide" Target="/ppt/slides/slide1.xml" Id="R516572ff34e24e71" /><Relationship Type="http://schemas.openxmlformats.org/officeDocument/2006/relationships/slide" Target="/ppt/slides/slide2.xml" Id="R35625db7e6d54c50" /><Relationship Type="http://schemas.openxmlformats.org/officeDocument/2006/relationships/slide" Target="/ppt/slides/slide3.xml" Id="R3451b92c1b994afa" /><Relationship Type="http://schemas.openxmlformats.org/officeDocument/2006/relationships/slide" Target="/ppt/slides/slide4.xml" Id="R59d66ab42182466b" /><Relationship Type="http://schemas.openxmlformats.org/officeDocument/2006/relationships/slide" Target="/ppt/slides/slide5.xml" Id="R85bdb18c46d3423a" /><Relationship Type="http://schemas.openxmlformats.org/officeDocument/2006/relationships/slide" Target="/ppt/slides/slide6.xml" Id="R4ddc5490605543f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821d72458794f2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39a246205734c4f" /><Relationship Type="http://schemas.openxmlformats.org/officeDocument/2006/relationships/notesMaster" Target="/ppt/notesMasters/notesMaster1.xml" Id="Rc1ed667ad56a450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b78782bb1384372" /><Relationship Type="http://schemas.openxmlformats.org/officeDocument/2006/relationships/notesMaster" Target="/ppt/notesMasters/notesMaster1.xml" Id="R15dc2af455864be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487d1e6547043b5" /><Relationship Type="http://schemas.openxmlformats.org/officeDocument/2006/relationships/notesMaster" Target="/ppt/notesMasters/notesMaster1.xml" Id="R2e67747ac13b4ea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3cfa740c46d4211" /><Relationship Type="http://schemas.openxmlformats.org/officeDocument/2006/relationships/notesMaster" Target="/ppt/notesMasters/notesMaster1.xml" Id="Rf3124a7f972b4f4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54defba2c21427e" /><Relationship Type="http://schemas.openxmlformats.org/officeDocument/2006/relationships/notesMaster" Target="/ppt/notesMasters/notesMaster1.xml" Id="R8209e8fc707d49c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0d4dd2f65574ff5" /><Relationship Type="http://schemas.openxmlformats.org/officeDocument/2006/relationships/notesMaster" Target="/ppt/notesMasters/notesMaster1.xml" Id="R1689b23d437e4da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/assets/projects/nevest-from-astrakhan.png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/assets/projects/nevest-from-astrakhan.png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public/assets/integrations/food-hero.png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7ef3c125c0460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61eb75e293b4368" /><Relationship Type="http://schemas.openxmlformats.org/officeDocument/2006/relationships/slideLayout" Target="/ppt/slideLayouts/slideLayout1.xml" Id="Rf9b2ab24103646a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9b2ab24103646a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b2f68aab6f4349" /><Relationship Type="http://schemas.openxmlformats.org/officeDocument/2006/relationships/image" Target="/ppt/media/image.jpeg" Id="R9286baa7a5ac4273" /><Relationship Type="http://schemas.openxmlformats.org/officeDocument/2006/relationships/notesSlide" Target="/ppt/notesSlides/notesSlide1.xml" Id="Red66fd4834cb4ae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ba3becfe1847a5" /><Relationship Type="http://schemas.openxmlformats.org/officeDocument/2006/relationships/image" Target="/ppt/media/image2.jpeg" Id="Rb3ee68930a8a415c" /><Relationship Type="http://schemas.openxmlformats.org/officeDocument/2006/relationships/notesSlide" Target="/ppt/notesSlides/notesSlide2.xml" Id="Ra577c7b8e43844f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bc2c3fbff446cd" /><Relationship Type="http://schemas.openxmlformats.org/officeDocument/2006/relationships/image" Target="/ppt/media/image3.jpeg" Id="Raa08ae64efac4ff1" /><Relationship Type="http://schemas.openxmlformats.org/officeDocument/2006/relationships/notesSlide" Target="/ppt/notesSlides/notesSlide3.xml" Id="Rba64680b2a3f4ff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8ea69a7e1446c3" /><Relationship Type="http://schemas.openxmlformats.org/officeDocument/2006/relationships/notesSlide" Target="/ppt/notesSlides/notesSlide4.xml" Id="R25db91b17c2546f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5af4c744b646e9" /><Relationship Type="http://schemas.openxmlformats.org/officeDocument/2006/relationships/notesSlide" Target="/ppt/notesSlides/notesSlide5.xml" Id="Reaf0506900ad478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4f86eae2194df6" /><Relationship Type="http://schemas.openxmlformats.org/officeDocument/2006/relationships/notesSlide" Target="/ppt/notesSlides/notesSlide6.xml" Id="R214c8ceeb29f41f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86baa7a5ac427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F8C22B-F11C-4268-88B8-2A7436CE0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549D6F-8C2B-440D-A1DE-9AB3A5FC5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A816BBE6-F36B-4A0E-AFCB-F2D0701A5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5088590D-1375-4932-90CF-F525B858A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Невеста из Астрахани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C114EC8E-A605-4B90-B56E-337ED41CD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Продукты и напитки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519B28-DF80-4FAA-8BFB-B22F2F25B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8F405C-E2D3-4111-98D4-4F187CF09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A052157B-2D49-49B4-8214-704DA8492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CF445A-06EB-4A4F-B3C2-410E32B2E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0546756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BCAF75-A91E-4918-AC08-81D5F061A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811910-4D86-410D-AC12-C2109F93E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DB977822-C977-464D-810F-1C237CD69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6103F5-DE29-4121-827C-0CD76F6A9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Циничный блогер приезжает в Астрахань с фейковым проектом о поиске идеальной невесты, но влюбляется в дочь местного рыбака и становится частью её шумной семьи.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06A4C2-0FDC-4C4E-8437-4CAE20E51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16E4CA-E576-4920-AB79-4A54ED900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876F38-6648-4D19-A4A7-A36D47313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Сериал · романтическая комедия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C05FEA-CA27-4DDD-B96A-CC33A4E4B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9BFAB1-B1CA-49E8-8964-E3A657BE2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8 × 25 минут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98D849-A78A-4E44-8F2E-CF8D4FDE4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FBB7D6-EA71-4AD9-B6E3-CD8A3B575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12+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09297B-9025-4D35-ACE7-74005CA58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65CE06-B07A-402C-ACAA-40BED25B1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18–44 · зрители романтических и семейных сериалов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ee68930a8a415c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795077-79B5-4475-81A4-2CFEF2C70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B4E38818-0F3D-4C46-A08A-993A66640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A7CF82-C4AF-4F7C-8300-79D40D5B3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15194541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08ae64efac4ff1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AEDE0F-2AE0-4B23-B8E2-779F02D7B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17A365-BA04-4836-B53D-0D2410EA8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105E297D-C6B8-418F-A200-2783980D0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Большой семейный стол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55EBA2-72B0-45BC-9207-EEB0E5C89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Уха, пикник, арбузы, семейный праздник и сборы к свадьбе создают повторяющийся гастрономический контур.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C4B49B-C3EE-41F7-80E6-F675F0BFF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1EFE0A-B069-410A-9B5C-450CABF97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Продукт входит в привычку, встречу или семейный ритуал — без рекламной паузы.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163093-01F2-4186-B7CF-FDC7F1604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Предварительно зарезервировано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261BA906-CC6D-44FF-B314-51CB6DC77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6218DA-D03C-4F84-9376-FDF02CC24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10797413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17DE94-D379-4639-9E93-50CF522FC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DC0A3A-7D1B-4723-AF1B-33B1F6CA4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B07018-2AA3-4FE5-BD3C-37FA28B44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B9179A-75F0-4AA8-ABBD-055754DDF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FFA97B-AA29-4F23-8673-1B300F864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53C33C-3ACB-4D55-9309-7DCCFE550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Product placement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6F959D-2C92-4274-923D-D9D5F80D8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686892-BB70-4D74-9E9D-D31965DB6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3566D6-1B54-4CD4-AC32-D4C698EB7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2667D4-C90B-4D91-A3C9-42D3F88BE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0F6F19-4C73-4E92-98BA-4F0A69D7A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Recipe content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C6A555-32B4-4C01-BA8D-CEC52D950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F2E183-237E-4096-9193-AF964D14E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E8C279-D9D3-4CFF-B525-8C894AA4B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680DDB-149D-4322-97E7-B5B425081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3F17FC-E401-4CDB-8308-5E40900FB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Promo mechanics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30ED0A-D722-4CC0-AD99-668FDEA4E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67A17F93-8094-4760-8F06-9037D00B0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23B6E1-C8AF-4FE2-B4A0-A5B85515C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81466916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1CA5F83-18EF-4600-9E8C-76D52874C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20BD9D-23FC-4253-8FB1-8DC0C5D29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E3787E-93D4-435C-A218-0A502EA2D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A31820-8714-416C-B8B0-BFA60E676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E008DA-C980-4F06-8BB3-6A540649B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Ритуал героя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FAB5AA-7E85-4BDD-B092-FA9D08202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0BB9FA-D524-4BCD-9294-4D4B50E3F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D28D70-EDA5-488C-99FF-6157CD665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Приготовление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E8A8A8-57C8-4715-BBAD-B2B6104A3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DB84D5-6154-40E6-8F78-94201EEED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D3ADEC-92F8-4F04-81DD-D001F07C0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Упаковка в действии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56AD13-8E84-4780-979F-31A6D36A5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CB188C-5602-48D2-A308-766178A47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4DDA47-94DA-41CE-AC50-B4862E774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Локация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5229AE-F9F1-4ABB-8028-0CB201476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566DEA-D309-4731-8C69-19B5F273A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181ED0-6B3A-4A53-8B95-757ADF81D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Премьера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F9B45A-56A4-46D4-A80F-1AA010A84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5CB84A-4A88-4CA5-8713-28D091073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F57A62-D082-417C-838E-9318B04DA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Social edits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27C67B-9152-440E-BE01-43C6EA48D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2C8DC5C5-15A5-454A-9A21-260823E56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3CC27B1-3A29-4E07-995B-FAC5323EF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28353164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B3051D-727F-448C-94BC-60ACF4BAB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10C959-B76A-498F-89A9-0B04E0E83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7B5AAA-0388-4FA6-93E0-87048F40A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C7286C-65E9-40CC-A514-921958A35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Невеста из Астрахани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BDC24E-A5C2-4B52-AD99-40DA5DD6E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Продукты и напитки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D0D700-CF84-4A29-A0C9-E385D6C51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CBC481-3DFB-49EC-80E1-480519725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2C8FB5-A218-4322-8B0D-0DE7EFD2D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7D33B9-8992-4E2C-B9C0-1EF0651B9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B5097B-901F-4514-836F-35F1CCD4E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5B3130-9371-47CA-AD93-216D3261A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4B871A-DAE7-4A0B-BA5F-92D3BCF81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76880C-9EA2-4CE7-963C-6574B491F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322D9B-86CB-4CE5-A262-7F1190142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5A0A74-339F-437B-8AE9-5951DB254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3D1452-04D4-4656-89BD-66F5AE44B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558F07-FEE8-4170-87B7-7B51FB1FA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B2F0F2-D946-4403-ABA3-D563FD573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2B2750-F458-4F28-BB8E-CABCE64F1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73EB7B-DE13-42CD-98C3-9B18CB159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FB36205C-4AA2-47F8-95F9-1E90C699C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7A12FE-E5E3-4B33-98B3-9994FA14A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38831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2026-08-30T14:43:11.1480000Z</dcterms:created>
  <dcterms:modified xsi:type="dcterms:W3CDTF">2026-08-30T14:43:11.1480000Z</dcterms:modified>
</coreProperties>
</file>