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649e06141c47f0" /><Relationship Type="http://schemas.openxmlformats.org/officeDocument/2006/relationships/extended-properties" Target="/docProps/app.xml" Id="Re431c60fe6f94596" /><Relationship Type="http://schemas.openxmlformats.org/officeDocument/2006/relationships/officeDocument" Target="/ppt/presentation.xml" Id="R7b4920d169f9492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5ba9eecc5846d7"/>
  </p:sldMasterIdLst>
  <p:notesMasterIdLst>
    <p:notesMasterId xmlns:r="http://schemas.openxmlformats.org/officeDocument/2006/relationships" r:id="Rff5f80d22cde4021"/>
  </p:notesMasterIdLst>
  <p:sldIdLst>
    <p:sldId xmlns:r="http://schemas.openxmlformats.org/officeDocument/2006/relationships" id="256" r:id="R8e8b6740c0c943bc"/>
    <p:sldId xmlns:r="http://schemas.openxmlformats.org/officeDocument/2006/relationships" id="257" r:id="R9317f21ee0d64698"/>
    <p:sldId xmlns:r="http://schemas.openxmlformats.org/officeDocument/2006/relationships" id="258" r:id="R3a42d2271c9e457a"/>
    <p:sldId xmlns:r="http://schemas.openxmlformats.org/officeDocument/2006/relationships" id="259" r:id="R0f824020e88f4d0f"/>
    <p:sldId xmlns:r="http://schemas.openxmlformats.org/officeDocument/2006/relationships" id="260" r:id="Re5dad09c28944c8c"/>
    <p:sldId xmlns:r="http://schemas.openxmlformats.org/officeDocument/2006/relationships" id="261" r:id="Rb2c63ddac0894be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8107d3ab314133" /><Relationship Type="http://schemas.openxmlformats.org/officeDocument/2006/relationships/slideMaster" Target="/ppt/slideMasters/slideMaster1.xml" Id="R6d5ba9eecc5846d7" /><Relationship Type="http://schemas.openxmlformats.org/officeDocument/2006/relationships/notesMaster" Target="/ppt/notesMasters/notesMaster1.xml" Id="Rff5f80d22cde4021" /><Relationship Type="http://schemas.openxmlformats.org/officeDocument/2006/relationships/presProps" Target="/ppt/presProps.xml" Id="R062ecf27cd8c4648" /><Relationship Type="http://schemas.openxmlformats.org/officeDocument/2006/relationships/tableStyles" Target="/ppt/tableStyles.xml" Id="R03cc38731bde49ef" /><Relationship Type="http://schemas.openxmlformats.org/officeDocument/2006/relationships/slide" Target="/ppt/slides/slide1.xml" Id="R8e8b6740c0c943bc" /><Relationship Type="http://schemas.openxmlformats.org/officeDocument/2006/relationships/slide" Target="/ppt/slides/slide2.xml" Id="R9317f21ee0d64698" /><Relationship Type="http://schemas.openxmlformats.org/officeDocument/2006/relationships/slide" Target="/ppt/slides/slide3.xml" Id="R3a42d2271c9e457a" /><Relationship Type="http://schemas.openxmlformats.org/officeDocument/2006/relationships/slide" Target="/ppt/slides/slide4.xml" Id="R0f824020e88f4d0f" /><Relationship Type="http://schemas.openxmlformats.org/officeDocument/2006/relationships/slide" Target="/ppt/slides/slide5.xml" Id="Re5dad09c28944c8c" /><Relationship Type="http://schemas.openxmlformats.org/officeDocument/2006/relationships/slide" Target="/ppt/slides/slide6.xml" Id="Rb2c63ddac0894b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cc43c39d444e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f5d9de673547a6" /><Relationship Type="http://schemas.openxmlformats.org/officeDocument/2006/relationships/notesMaster" Target="/ppt/notesMasters/notesMaster1.xml" Id="R74e935a00d7b436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e3ae746ee941b4" /><Relationship Type="http://schemas.openxmlformats.org/officeDocument/2006/relationships/notesMaster" Target="/ppt/notesMasters/notesMaster1.xml" Id="R26285fc2787c4a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8b7a2e784f4f0c" /><Relationship Type="http://schemas.openxmlformats.org/officeDocument/2006/relationships/notesMaster" Target="/ppt/notesMasters/notesMaster1.xml" Id="Rc83b6bf6fcc644b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c2d5e56f4b40a8" /><Relationship Type="http://schemas.openxmlformats.org/officeDocument/2006/relationships/notesMaster" Target="/ppt/notesMasters/notesMaster1.xml" Id="R87605a8063fc4f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4d3dc10c4e4451" /><Relationship Type="http://schemas.openxmlformats.org/officeDocument/2006/relationships/notesMaster" Target="/ppt/notesMasters/notesMaster1.xml" Id="R3671309fea474a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a311be7b64466a" /><Relationship Type="http://schemas.openxmlformats.org/officeDocument/2006/relationships/notesMaster" Target="/ppt/notesMasters/notesMaster1.xml" Id="R8d24e88213a843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public/assets/integrations/automotive-hero.png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4351e3a5cb4c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2c89ebd6a24ff3" /><Relationship Type="http://schemas.openxmlformats.org/officeDocument/2006/relationships/slideLayout" Target="/ppt/slideLayouts/slideLayout1.xml" Id="Rd65ca085d5844a8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5ca085d5844a8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95a3ff3fb47b5" /><Relationship Type="http://schemas.openxmlformats.org/officeDocument/2006/relationships/image" Target="/ppt/media/image.jpeg" Id="R592e9fef113b4496" /><Relationship Type="http://schemas.openxmlformats.org/officeDocument/2006/relationships/notesSlide" Target="/ppt/notesSlides/notesSlide1.xml" Id="R3e458783120b46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1e2545b337419a" /><Relationship Type="http://schemas.openxmlformats.org/officeDocument/2006/relationships/image" Target="/ppt/media/image2.jpeg" Id="R011f1dc23415479f" /><Relationship Type="http://schemas.openxmlformats.org/officeDocument/2006/relationships/notesSlide" Target="/ppt/notesSlides/notesSlide2.xml" Id="R38dc2c43ab90401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ffd57ba5ad42f4" /><Relationship Type="http://schemas.openxmlformats.org/officeDocument/2006/relationships/image" Target="/ppt/media/image3.jpeg" Id="Rcfbc27eb86494fb9" /><Relationship Type="http://schemas.openxmlformats.org/officeDocument/2006/relationships/notesSlide" Target="/ppt/notesSlides/notesSlide3.xml" Id="Rbf2c83f98c554a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56dc51146a4bea" /><Relationship Type="http://schemas.openxmlformats.org/officeDocument/2006/relationships/notesSlide" Target="/ppt/notesSlides/notesSlide4.xml" Id="R3f6e036c93f846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6d35e753764975" /><Relationship Type="http://schemas.openxmlformats.org/officeDocument/2006/relationships/notesSlide" Target="/ppt/notesSlides/notesSlide5.xml" Id="R809e1f60294843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b3b09933804c13" /><Relationship Type="http://schemas.openxmlformats.org/officeDocument/2006/relationships/notesSlide" Target="/ppt/notesSlides/notesSlide6.xml" Id="R4b661a9660ac44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2e9fef113b44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E3D7C1-3AB4-4B89-85C6-87A346890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BD4829-D70B-4715-97BE-5C9F0CDFC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E599DBD6-94A2-4C38-B9C7-F5FE2EF8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CC34C89-BB6F-4A3F-83A8-E503A5899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Невеста из Астрахани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9BBE3F53-7FC1-4C87-B0A3-80A6A439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Автомобили и мобильность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4AE0FC-337F-4915-A25A-E22A89BC3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C040BD-8152-48A5-89D7-1BE41E7B3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7E808459-8495-46AE-A7BB-30354F3E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900FA3-1631-466A-9B9B-15893EC02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788220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815C08-CAE3-4ED5-962A-060D494A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EB59CC-4CA8-4E6B-B3CA-ED791A2EF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B09C21A6-3374-4F43-A74D-2FD209AC0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D96E30-1092-4257-9A1B-C4FE99527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Циничный блогер приезжает в Астрахань с фейковым проектом о поиске идеальной невесты, но влюбляется в дочь местного рыбака и становится частью её шумной семьи.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27D9D1-8F14-4391-948A-5425682A0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0019DC-ED95-4422-AB57-51D5A3D1A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280713-9B62-4A32-AE62-0631DD82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романтическая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21EC19-47ED-48B2-9E92-FD93AE143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B91FB0-E0FD-4852-9967-BE4285FB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E4A0A5-752E-4838-9B90-EF6C2BF8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8483AB-7171-42B9-BAD2-0088D6EAC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83DB38-C538-4565-9F0D-BD52F9C02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04F90-79DA-4EDF-B2D9-AD866971E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18–44 · зрители романтических и семейных сериалов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1f1dc23415479f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629F2D-77DE-4A0C-B440-ADFA0D2E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30A8F4CD-9D36-4DC3-8AFA-D4EE214E8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5818E9-05BA-47BC-82F6-31257F213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065333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bc27eb86494fb9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D763DF-F6D0-44BD-913F-4301DFED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44CDDD-4791-4D6A-A54C-515634C4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CE922CA7-3040-486E-AED0-40840D5C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Городской герой в новой среде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61BCD3-9A5A-42CC-A96F-FB385C03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Дорога из аэропорта, поездки к хозяйству и комедийный свадебный кортеж.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351A8E-1769-4613-9F25-19BADBC9F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4F9B9-A7C7-47CB-A498-E3C44946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Маршрут, статус и действие героя становятся естественной демонстрацией продукта.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5C45E-AA85-408C-AA54-5042294D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92B2DF62-7D85-47A0-9CE9-1AC807899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723FCD-8AF7-45A5-BA87-877A38DE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340123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49EED6-0EAF-4686-A918-D7CFB2EC7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FB74A9-A336-4B60-9E6F-DAFE174A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FD7BAA-B0D8-4040-8682-3AC5E5D7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DCDF87-1596-4C7D-ADD8-2D9CF9C4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86E6CD-3B05-4997-908E-22945D16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A47FDE-0666-47EE-875F-5493C4F8A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Vehicle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D7A573-B85D-4DB6-B30A-780C3A4F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390818-1FF3-4F2E-8B53-348791D9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5EE3D7-896C-404C-85B7-90B2E7EE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057C9C-4117-4C5D-9BB3-EAE4E80F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3B27A9-D240-4E71-900D-0A6010BBD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Exterior branding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89FFBD-7A8F-485E-A8C5-5EBBBE50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5D8D15-3788-4B47-A8CB-5D99F6A5D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D0D381-9FFD-4D96-B5A2-1BC18EBE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A74122-8688-4E20-A9FA-4D068F10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5385E1-6425-434B-B80B-3CBED026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D728D1-2458-4328-8929-08675679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7B323B67-AE25-4C1C-AE62-E1B59AD0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14D78E-7024-4E59-9A41-1213EF3F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70204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E83CC3-1817-4A4D-ACFE-09A89656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6D906A-3067-475F-A8A4-6FA86F281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AA84F-CB97-4199-812F-154740AB9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532D5-26CD-4CA4-BBC6-AA2DA3C5B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7DF4E0-575B-42A1-95A6-7B45B273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Hero-shot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825FF-C9DA-48B3-B03B-59A5F0D9E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F1D235-797C-4F42-9BC4-4D10A755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757163-7392-4441-B837-99514EE04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Действие героя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595E8F-DF4D-4329-A353-EB654114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DF5C95-3046-4897-90F2-EE7661C6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EF442E-C7B0-431F-A3C4-6D18A748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Интерьер и детали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79C632-A5A1-4798-B897-2F1A5988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04CCE9-4916-4A34-AF8D-C0B03EF2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21441-D813-4A21-B4CD-F6E9A0EA4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Маршрут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72496D-40F7-4D1B-92EA-A22A7758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23155F-33B6-4D73-B739-A5FCD9DED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FA5344-F8DB-40A1-A1B7-991A087F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BAA5A2-8C13-4E55-AFE3-7C0568748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962995-EAD2-4088-A036-855DAACEF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F97C0D-D579-40D0-B928-196D5813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A2B053-2A0F-49CC-9EF2-722BC53ED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2BCF71E7-AE97-4607-A10E-EE09136B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E5FCE3-6D04-4668-B8A8-AACEAE14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197516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992730-1484-41DB-869D-880E177F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3C433-E86E-490B-ADFD-538CDED3E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34951C-1AB2-42BA-BE92-660097FF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38B5F0-1C99-46E0-96BA-4BF06437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Невеста из Астрахани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8DE73F-5D55-428E-94A0-5692F0653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Автомобили и мобильность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D9D1D-E72F-4C84-A3B2-1326026C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605A7-282A-4571-8F05-5D9695546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E29C7F-E4EB-41D3-86A3-A60F9AD1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43B9E5-7784-4D87-ACDF-FADAE1C3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246343-BDE8-42BB-A9BE-9365AC3D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157950-0A0C-44AA-85BA-BE7F2E54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E4C133-4BA3-407C-8157-E81706E33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36D006-37A9-45EE-BE58-C3FE37648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D9EC27-3FDE-4C8F-8F78-505CD4EE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4E2246-5CDE-45BE-94F7-5A725E1E2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0E6C30-7BC3-499D-B5AA-2D24FDC7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D71F53-B890-460C-95F3-F75689575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7B60A-6CEC-49DD-9775-E8AEC50D3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D44F08-5C77-46C9-85C9-550125683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94EA3D-4E14-4415-8F99-080CAA34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9767502E-4C1C-4963-84B4-B4D5BDF3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48BFD0-0154-4CB1-A4BA-54C3CB57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129177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2026-08-30T14:43:13.1250000Z</dcterms:created>
  <dcterms:modified xsi:type="dcterms:W3CDTF">2026-08-30T14:43:13.1250000Z</dcterms:modified>
</coreProperties>
</file>