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29e715b70c34a6c" /><Relationship Type="http://schemas.openxmlformats.org/officeDocument/2006/relationships/extended-properties" Target="/docProps/app.xml" Id="R594daa8333324ac8" /><Relationship Type="http://schemas.openxmlformats.org/officeDocument/2006/relationships/officeDocument" Target="/ppt/presentation.xml" Id="R3675d7c517b440f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a3c627689ac4e94"/>
  </p:sldMasterIdLst>
  <p:notesMasterIdLst>
    <p:notesMasterId xmlns:r="http://schemas.openxmlformats.org/officeDocument/2006/relationships" r:id="Re447650b48144100"/>
  </p:notesMasterIdLst>
  <p:sldIdLst>
    <p:sldId xmlns:r="http://schemas.openxmlformats.org/officeDocument/2006/relationships" id="256" r:id="R58978609589f4b48"/>
    <p:sldId xmlns:r="http://schemas.openxmlformats.org/officeDocument/2006/relationships" id="257" r:id="R47470ff4f4564602"/>
    <p:sldId xmlns:r="http://schemas.openxmlformats.org/officeDocument/2006/relationships" id="258" r:id="Rff7905a2840f4b88"/>
    <p:sldId xmlns:r="http://schemas.openxmlformats.org/officeDocument/2006/relationships" id="259" r:id="R9bba7297ddb344fa"/>
    <p:sldId xmlns:r="http://schemas.openxmlformats.org/officeDocument/2006/relationships" id="260" r:id="R5b9de094803e4e37"/>
    <p:sldId xmlns:r="http://schemas.openxmlformats.org/officeDocument/2006/relationships" id="261" r:id="Rd6de9c3efa784fc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006915a2cd49f9" /><Relationship Type="http://schemas.openxmlformats.org/officeDocument/2006/relationships/slideMaster" Target="/ppt/slideMasters/slideMaster1.xml" Id="R7a3c627689ac4e94" /><Relationship Type="http://schemas.openxmlformats.org/officeDocument/2006/relationships/notesMaster" Target="/ppt/notesMasters/notesMaster1.xml" Id="Re447650b48144100" /><Relationship Type="http://schemas.openxmlformats.org/officeDocument/2006/relationships/presProps" Target="/ppt/presProps.xml" Id="Rf86a663254dc4c44" /><Relationship Type="http://schemas.openxmlformats.org/officeDocument/2006/relationships/tableStyles" Target="/ppt/tableStyles.xml" Id="R91e3b9e088c9443b" /><Relationship Type="http://schemas.openxmlformats.org/officeDocument/2006/relationships/slide" Target="/ppt/slides/slide1.xml" Id="R58978609589f4b48" /><Relationship Type="http://schemas.openxmlformats.org/officeDocument/2006/relationships/slide" Target="/ppt/slides/slide2.xml" Id="R47470ff4f4564602" /><Relationship Type="http://schemas.openxmlformats.org/officeDocument/2006/relationships/slide" Target="/ppt/slides/slide3.xml" Id="Rff7905a2840f4b88" /><Relationship Type="http://schemas.openxmlformats.org/officeDocument/2006/relationships/slide" Target="/ppt/slides/slide4.xml" Id="R9bba7297ddb344fa" /><Relationship Type="http://schemas.openxmlformats.org/officeDocument/2006/relationships/slide" Target="/ppt/slides/slide5.xml" Id="R5b9de094803e4e37" /><Relationship Type="http://schemas.openxmlformats.org/officeDocument/2006/relationships/slide" Target="/ppt/slides/slide6.xml" Id="Rd6de9c3efa784fc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ca49f1a36f14a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9396ab9ac5c426b" /><Relationship Type="http://schemas.openxmlformats.org/officeDocument/2006/relationships/notesMaster" Target="/ppt/notesMasters/notesMaster1.xml" Id="Rebbf5d33f24f45e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175ad8ae40d4d06" /><Relationship Type="http://schemas.openxmlformats.org/officeDocument/2006/relationships/notesMaster" Target="/ppt/notesMasters/notesMaster1.xml" Id="Raad1b0b92e15434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425bd79ce84429f" /><Relationship Type="http://schemas.openxmlformats.org/officeDocument/2006/relationships/notesMaster" Target="/ppt/notesMasters/notesMaster1.xml" Id="R1a552f678c1f4f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f0f29e0d61042bc" /><Relationship Type="http://schemas.openxmlformats.org/officeDocument/2006/relationships/notesMaster" Target="/ppt/notesMasters/notesMaster1.xml" Id="Ref22cf40c661445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283b45472e406c" /><Relationship Type="http://schemas.openxmlformats.org/officeDocument/2006/relationships/notesMaster" Target="/ppt/notesMasters/notesMaster1.xml" Id="Rbb9ccd5ca794477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54fc43213d4a30" /><Relationship Type="http://schemas.openxmlformats.org/officeDocument/2006/relationships/notesMaster" Target="/ppt/notesMasters/notesMaster1.xml" Id="Rc2ae010c4f47482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/assets/studio-hero.png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/assets/studio-hero.png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public/assets/integrations/automotive-hero.png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32877906e146e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de7bce5ff64482c" /><Relationship Type="http://schemas.openxmlformats.org/officeDocument/2006/relationships/slideLayout" Target="/ppt/slideLayouts/slideLayout1.xml" Id="R468b10a12dfb40f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68b10a12dfb40f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7e22ecab204abc" /><Relationship Type="http://schemas.openxmlformats.org/officeDocument/2006/relationships/image" Target="/ppt/media/image.jpeg" Id="Rd6ad01f0d0484634" /><Relationship Type="http://schemas.openxmlformats.org/officeDocument/2006/relationships/notesSlide" Target="/ppt/notesSlides/notesSlide1.xml" Id="Re04354f7e522442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cc46fcf1f8464a" /><Relationship Type="http://schemas.openxmlformats.org/officeDocument/2006/relationships/image" Target="/ppt/media/image2.jpeg" Id="Rd158ab4e42f64e31" /><Relationship Type="http://schemas.openxmlformats.org/officeDocument/2006/relationships/notesSlide" Target="/ppt/notesSlides/notesSlide2.xml" Id="R81700053c0824f9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3dceefe17e4c3f" /><Relationship Type="http://schemas.openxmlformats.org/officeDocument/2006/relationships/image" Target="/ppt/media/image3.jpeg" Id="R1b3807e6b4574d75" /><Relationship Type="http://schemas.openxmlformats.org/officeDocument/2006/relationships/notesSlide" Target="/ppt/notesSlides/notesSlide3.xml" Id="R58b120d5f6a74b9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17c942b8b942da" /><Relationship Type="http://schemas.openxmlformats.org/officeDocument/2006/relationships/notesSlide" Target="/ppt/notesSlides/notesSlide4.xml" Id="Rea849a32064744e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941b2dfd3c4731" /><Relationship Type="http://schemas.openxmlformats.org/officeDocument/2006/relationships/notesSlide" Target="/ppt/notesSlides/notesSlide5.xml" Id="R0a691b29b48746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c164e7ca874e45" /><Relationship Type="http://schemas.openxmlformats.org/officeDocument/2006/relationships/notesSlide" Target="/ppt/notesSlides/notesSlide6.xml" Id="R6d646126248f446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ad01f0d0484634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B64C06-2C3A-4970-9EF5-9FA7C4CB4E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7DE93E-84A0-46E5-B311-2BDF6A38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6B40BD92-F68E-4ED1-9340-F6C1BF0CD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83714DB3-6C0B-4306-AA17-2C95627EC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Матрица подруг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98495A1C-3AB1-497C-85C9-C738D9705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Мобильность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8F76A8-BC2F-41C0-90D5-A8C03D513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7B6D79-0263-424C-9F87-48D1D844A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05C01348-7B39-47BA-A148-0076E183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C40A848-4ECA-4D66-B673-5FFCC4E06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4835603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441AD6-20A2-411D-8F55-A94E51A41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78D111-D685-42F9-A11F-F203E6374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F7B94ADF-3599-43A2-A71C-F68952382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66A256-D2DC-44EA-9DE3-7F24CD885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Три подруги ищут пропавшего изобретателя и обнаруживают систему контроля, которой не должно было существовать.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357D39-0689-4885-A78F-D088E030F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5F565B-B253-4459-B8E9-CBA30D2AA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3C83BC-8B7A-436A-90F1-608F7DC48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sci-fi детектив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8DE1EF-47C9-49BC-BFA4-D4A2B2EFC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95F243-4520-49CB-9776-7764E0E8E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853CE5-7C7C-420E-AEB6-14AF390DC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3EF12E-7E66-4C1F-A991-E5272558E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AC0FD9-90CF-4605-A391-6260FF049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841295-2E06-45FD-A737-1F3D667BD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Подростки, молодые взрослые и семейная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158ab4e42f64e31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340EA8-F771-4590-AAF4-84CCDAF8A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8BAF3466-36C6-47F5-AE3D-510E4B8F5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12693B-F80D-4B46-BBE5-E70AD708D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206108807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3807e6b4574d75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BB9006-607A-4A9B-AB25-01F112135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D28CA5D-1C65-4570-A0B1-5CA76AA4A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640039E7-CE82-4A26-B775-C0615D338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Маршрут команды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5874FE-2C0F-452A-BABE-364B4C364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Такси, городской транспорт или каршеринг связывают ключевые локации сезона.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4A323E-41FC-4070-A1B6-2F6925290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A372328-1CBA-43EA-88C5-630ECA6D2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Маршрут, статус и действие героя становятся естественной демонстрацией продукта.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A3D1C5-163A-4F7C-B570-6625264AC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73DD270F-A38D-4E4F-9897-93AE19ABC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2DD0B8-E574-47B3-9057-B50A32D3E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749313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D0842C-873C-4533-9E0C-96901D6A1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1343F9-6C26-4487-8A6A-F802B4C4C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116DF2-6620-45C0-B24F-C0407D5C0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03A5C-5986-4314-8951-D839AD403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40B35C-8769-4DBF-8472-4F2D743CB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FCD68-9E8A-4B88-97FB-E5410FADC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Product placement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060E40-6D93-4688-9F91-D08A56D7C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454FBC-1D5E-4581-9FF6-D323256A4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EA7884-3D70-40DE-9E0C-D7E466D19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7DC7AC-4800-4EFF-8D7F-078590615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9E65D4-2338-41B3-94E6-C441C9D80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Location branding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1874C0-D4B8-4B7A-B7CC-77E6ABDB1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BE7755-1328-4550-B85A-A89D5BD8D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98580C-DFC7-4BC6-A288-FC8B45D0F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AAE7AF-6A98-4ED0-AB80-C3B45D1E1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88EEBC-04A3-4175-950D-404C9D2F8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Digital extension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B11324-5181-4CE5-8E57-C205BB927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B449F0FE-291E-4FC7-80D9-64D8DA93A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308617-6B7F-4E82-A582-0C2E76BD8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69978230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2F233F-C189-40D3-AFED-729CCAEC5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45EFC7-144B-4AE0-8035-6D7676B6C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783B1D-A759-4D90-86FF-6F8EF607F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2A55B4-9F07-4598-937C-E1E91D20A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8B0F2-093E-4F17-ADDF-9A102FBEF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Hero-shot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92F55F-FED1-425E-A10F-867F81EFAF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39BA75-0A43-4BBD-BE72-072D5ACF9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6A91DA-D392-4691-835D-5C6B892C0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Действие героя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383CEC-7861-4BC0-9743-C895930BB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36C7B6-8AD8-45C7-A456-A797893C1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07219A-79E2-497E-8209-022302530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Интерьер и детали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9EA34F-A9EB-4E95-BAB0-10D4EAA5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98E861-365B-4080-B759-153E2603D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B453F1-B31E-4CFE-8620-BD9BE5108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Маршрут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7C2F5F-1D1F-4709-8CC1-9850FD1BC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1050A99-4835-4C87-B07C-91B190E0B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A0BF6B-1FF4-43D5-9F41-A96A9B4D5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Backstage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89E8B1-92AE-4332-A80D-18F81A96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95750A-97C8-46DA-8DC4-9440D183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EE3164A-AFC7-4402-835E-AF096CADF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Digital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BF703B-3D6F-4824-AE86-A6DC096DF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068C6EF0-CE00-4862-BD05-49334F77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C7AB37-3ADE-4781-97B4-5A169D89F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65800004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51CD88C-EC17-41F1-9B03-B552B9F25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AAE86D-3365-4445-BF03-F3A473203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8374BC-75E7-4245-A392-9F059ABFC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0DFBF0-9639-4B4E-BF9C-62F677D53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Матрица подруг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0B939B9-4D75-4E9F-8581-A35B913E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Мобильность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2B38D8-DFD7-44E7-8DDB-88B4D56EB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10C6B0A-AAAB-4DC9-8963-9FE17B88D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E48D77-882C-4DA6-B4E1-63DC98FF8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BEB310-404D-441E-9037-06793BA3B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22DAED-02C8-42FA-B1AF-D41439211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A07660-31D4-4A06-94D9-84BE72D7F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CB9E5B-1D22-42B2-AAB2-56C225A6D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E59DBE-E2EA-4A8E-8FCE-9F362468D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7FFD7D-34F8-40AB-84D3-0EA394523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9EC482-A585-42AA-B596-C99F829A6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503AFE-3A4B-4EAE-B745-3398B3953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05904F-4DC4-44C8-9BA5-417C48BE7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278F1F-1729-434D-8132-85A53BDD0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1C1C7A-5378-4895-8FD3-C52F8E405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00ACA0-4C83-4022-8B21-B0AD918C4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F711F694-6999-41DD-9388-62C96E665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001  ·  МАТРИЦА ПОДРУГ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B16062-2F0A-4F51-902D-B3F5362CF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2190269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2026-08-30T14:43:10.3210000Z</dcterms:created>
  <dcterms:modified xsi:type="dcterms:W3CDTF">2026-08-30T14:43:10.3210000Z</dcterms:modified>
</coreProperties>
</file>