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17b1e6419e43d4" /><Relationship Type="http://schemas.openxmlformats.org/officeDocument/2006/relationships/extended-properties" Target="/docProps/app.xml" Id="R4668b2ace3d14406" /><Relationship Type="http://schemas.openxmlformats.org/officeDocument/2006/relationships/officeDocument" Target="/ppt/presentation.xml" Id="R78c593839d13447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5ba478b1e445a4"/>
  </p:sldMasterIdLst>
  <p:notesMasterIdLst>
    <p:notesMasterId xmlns:r="http://schemas.openxmlformats.org/officeDocument/2006/relationships" r:id="Rbfca68cd7f514049"/>
  </p:notesMasterIdLst>
  <p:sldIdLst>
    <p:sldId xmlns:r="http://schemas.openxmlformats.org/officeDocument/2006/relationships" id="256" r:id="Rb7c4a1aff5b242a7"/>
    <p:sldId xmlns:r="http://schemas.openxmlformats.org/officeDocument/2006/relationships" id="257" r:id="R0cafb6d078f047fa"/>
    <p:sldId xmlns:r="http://schemas.openxmlformats.org/officeDocument/2006/relationships" id="258" r:id="Rf40b9438636f4f2e"/>
    <p:sldId xmlns:r="http://schemas.openxmlformats.org/officeDocument/2006/relationships" id="259" r:id="Rc19a7f5ada2c41a5"/>
    <p:sldId xmlns:r="http://schemas.openxmlformats.org/officeDocument/2006/relationships" id="260" r:id="R69d0d456fe324b5a"/>
    <p:sldId xmlns:r="http://schemas.openxmlformats.org/officeDocument/2006/relationships" id="261" r:id="Rd2416e464d4241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3cbf7686cd44411" /><Relationship Type="http://schemas.openxmlformats.org/officeDocument/2006/relationships/slideMaster" Target="/ppt/slideMasters/slideMaster1.xml" Id="R105ba478b1e445a4" /><Relationship Type="http://schemas.openxmlformats.org/officeDocument/2006/relationships/notesMaster" Target="/ppt/notesMasters/notesMaster1.xml" Id="Rbfca68cd7f514049" /><Relationship Type="http://schemas.openxmlformats.org/officeDocument/2006/relationships/presProps" Target="/ppt/presProps.xml" Id="Ra9df64cb04cb40a3" /><Relationship Type="http://schemas.openxmlformats.org/officeDocument/2006/relationships/tableStyles" Target="/ppt/tableStyles.xml" Id="Ra100f98e80f64e65" /><Relationship Type="http://schemas.openxmlformats.org/officeDocument/2006/relationships/slide" Target="/ppt/slides/slide1.xml" Id="Rb7c4a1aff5b242a7" /><Relationship Type="http://schemas.openxmlformats.org/officeDocument/2006/relationships/slide" Target="/ppt/slides/slide2.xml" Id="R0cafb6d078f047fa" /><Relationship Type="http://schemas.openxmlformats.org/officeDocument/2006/relationships/slide" Target="/ppt/slides/slide3.xml" Id="Rf40b9438636f4f2e" /><Relationship Type="http://schemas.openxmlformats.org/officeDocument/2006/relationships/slide" Target="/ppt/slides/slide4.xml" Id="Rc19a7f5ada2c41a5" /><Relationship Type="http://schemas.openxmlformats.org/officeDocument/2006/relationships/slide" Target="/ppt/slides/slide5.xml" Id="R69d0d456fe324b5a" /><Relationship Type="http://schemas.openxmlformats.org/officeDocument/2006/relationships/slide" Target="/ppt/slides/slide6.xml" Id="Rd2416e464d4241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57737f82ca4d5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9ce20563224851" /><Relationship Type="http://schemas.openxmlformats.org/officeDocument/2006/relationships/notesMaster" Target="/ppt/notesMasters/notesMaster1.xml" Id="R7f5826e1b144427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b554041c1ac4d53" /><Relationship Type="http://schemas.openxmlformats.org/officeDocument/2006/relationships/notesMaster" Target="/ppt/notesMasters/notesMaster1.xml" Id="R1606baebdb3149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df415865fc4192" /><Relationship Type="http://schemas.openxmlformats.org/officeDocument/2006/relationships/notesMaster" Target="/ppt/notesMasters/notesMaster1.xml" Id="Rd9c876bb714949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21aef7316e448e1" /><Relationship Type="http://schemas.openxmlformats.org/officeDocument/2006/relationships/notesMaster" Target="/ppt/notesMasters/notesMaster1.xml" Id="R20a726505653478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3ba7f14cf24cff" /><Relationship Type="http://schemas.openxmlformats.org/officeDocument/2006/relationships/notesMaster" Target="/ppt/notesMasters/notesMaster1.xml" Id="R0cfaec95db3e420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43a013b0c64561" /><Relationship Type="http://schemas.openxmlformats.org/officeDocument/2006/relationships/notesMaster" Target="/ppt/notesMasters/notesMaster1.xml" Id="Rcc95d0fc1cee40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/assets/studio-hero.png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/assets/studio-hero.png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public/assets/integrations/tech-hero.png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f4270815e2422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e8b2e89dbf94cc0" /><Relationship Type="http://schemas.openxmlformats.org/officeDocument/2006/relationships/slideLayout" Target="/ppt/slideLayouts/slideLayout1.xml" Id="R25112507ac5549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112507ac5549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6faba4531944b5" /><Relationship Type="http://schemas.openxmlformats.org/officeDocument/2006/relationships/image" Target="/ppt/media/image.jpeg" Id="R459bf00a02c94e95" /><Relationship Type="http://schemas.openxmlformats.org/officeDocument/2006/relationships/notesSlide" Target="/ppt/notesSlides/notesSlide1.xml" Id="Ra22581e79c9941e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0ba61ed8924825" /><Relationship Type="http://schemas.openxmlformats.org/officeDocument/2006/relationships/image" Target="/ppt/media/image2.jpeg" Id="R721f3f152a364e12" /><Relationship Type="http://schemas.openxmlformats.org/officeDocument/2006/relationships/notesSlide" Target="/ppt/notesSlides/notesSlide2.xml" Id="R5ea41d5564a145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d3d11f9936462c" /><Relationship Type="http://schemas.openxmlformats.org/officeDocument/2006/relationships/image" Target="/ppt/media/image3.jpeg" Id="R482802e899c8490f" /><Relationship Type="http://schemas.openxmlformats.org/officeDocument/2006/relationships/notesSlide" Target="/ppt/notesSlides/notesSlide3.xml" Id="Rac2c6657c9014b0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be119706ba49b0" /><Relationship Type="http://schemas.openxmlformats.org/officeDocument/2006/relationships/notesSlide" Target="/ppt/notesSlides/notesSlide4.xml" Id="Rf6157e6595f14a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3c0d9ee3e64a35" /><Relationship Type="http://schemas.openxmlformats.org/officeDocument/2006/relationships/notesSlide" Target="/ppt/notesSlides/notesSlide5.xml" Id="Rbf7ce57e59d542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d61ea8c8c9424e" /><Relationship Type="http://schemas.openxmlformats.org/officeDocument/2006/relationships/notesSlide" Target="/ppt/notesSlides/notesSlide6.xml" Id="Rbc79d970cf564e5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9bf00a02c94e9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007374-4AEA-47D8-A2E2-35A10B73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2653E1-1AB7-40EE-8B2A-9BB1C265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5515D99E-4769-45CB-85A1-410D6C115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22D53371-9C54-45C2-9708-129E12019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Матрица подруг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C998E4EB-725A-4FDF-AE27-AE569CB2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Телеком и смартфоны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EAA1A9-57F9-4D73-BA9A-AE72C622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A783C5-6112-4414-8F5C-A54DE110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51A62513-5287-4466-8EFE-B47868778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DFCDEC-D044-4DAE-AA99-0B9F02826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55711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8BB93F-82B0-4A53-8B56-77FB1704F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3A6066-174F-4C6A-A4FF-52A80125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746E3B21-7FBA-4C45-8C5E-2426F9854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2418C2-93C4-496E-9337-A2A9D164E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Три подруги ищут пропавшего изобретателя и обнаруживают систему контроля, которой не должно было существовать.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48BDBE-C44C-4797-99FA-722E29C9E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269760-D542-4910-983E-0C3AB6B31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C3BEDB-E621-4ADC-AD47-854D22267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sci-fi детектив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D5D2F4-1A4D-476B-AF5C-FDCA58084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9F30A9-522C-4CDD-B908-24BEED01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A958A5-3027-49AD-83FE-A33CE374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FE3F75-A6FE-4C60-8964-0D3EB2D2A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81BF81-96CD-40AF-8722-67DBAE0AA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D40EE6-423A-4B8E-BDB6-B7E546175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Подростки, молодые взрослые и семейная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1f3f152a364e12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9783ED-88E3-4A4E-83DB-94720F636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3676CDA5-8D56-4E04-9219-774D8384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D0A17E-B2A9-4E91-A93B-B5AF3FD2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322644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2802e899c8490f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C8B908-FB86-4993-9743-8B674EAF7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F81B47-2929-4A7F-9445-A17A38612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F36AC8B5-B5DA-45F5-9457-51851FBB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Технология, которая двигает расследование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2941DD-9FBB-45C0-B041-162177DA4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Связь героинь, устройства, облачный сервис и безопасный семейный тариф становятся частью действия.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9F21AE-9086-47C4-ADE4-456CE5F2F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94B12E-F708-4466-BB92-0E10FA01F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Устройство получает функцию: помогает герою увидеть, создать, связаться или успеть.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D35464-5241-4893-A109-F584663E8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Предварительно зарезервировано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BF9BF52E-AAA4-47B0-85C0-6749E22F3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6E24E6-C5B6-44AD-BD21-BA9EF3EA3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110675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7AC5D4-0697-4E95-BDD4-A552B4A8F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93FF58-FDBF-421D-B5FB-8A2FF43E9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F1310D-8E70-4D36-845F-6A91DB2B9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043B55-881A-4F2D-8730-1A8CFFF4E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6A25F4-C899-47B8-BA07-1D500753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092EF1-BEDF-4313-A42C-3D3011958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Product placement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160335-25AD-43A9-851C-971DA6DFC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28F0EB-8916-44B0-825E-C76A64A56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3191DD-5E7B-4FC1-B8A9-92060CBF2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E3A851-B8C4-4DB3-BE6D-861AF680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019F5D-79DB-4376-B63A-71A9716C1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Сюжетная функция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E1064E-C458-495E-8C57-BB6F90A67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98D3A8-3E4E-4681-97E6-DA16D7613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521CA1-99C8-4DAF-B219-ABDC286AB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6D61D9-3B70-4B24-8FCE-94625EB5C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6CDAD5-5C3D-42B1-8921-BF6AD5F3F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F7EA97-2143-4FFB-A3F0-76B305732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4086255F-E9D8-4E9A-8E54-D6557920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167DD5-44B0-4313-BD2E-D15771943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976822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6045E2-F942-42C1-AF91-55DB3B367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18343E-53B5-42AA-970F-C7B725991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12BEE4-9D96-4ECC-A004-38E4206B0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627003-EFEE-4015-BCBF-B6C3C491A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8CDD9-A2E6-430E-ABCA-9FD8E08A7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Устройство героя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DDC59C-A9C4-4DC0-A112-1E319B6B7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21C5B1-3F49-4A16-8D6B-71DE22D7A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96A4DA-7465-4FAE-BE16-5BF36443E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Экранный интерфейс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F89505-68F9-4236-92BF-1B65C26D4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1F909F-20C2-4E7A-BFFD-DD3879417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A060CD-AA8F-435B-A533-FFB5932AC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Камера и звук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C21A69-0997-4F7B-9957-8F7843E79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D96FF3-5DDE-4D7A-8783-451B8215D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4766F7-6328-45E2-BBB8-E1AB40223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Рабочее место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15B5CD-664B-4030-88CA-4B856F131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623E1B-5196-4494-A997-E287BE9CB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EF4C0A-B5C8-4216-8406-5F212110C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Backstage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94816C-53F0-4519-8233-DCBCE7ABD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2CC30F-247C-4F24-B4CD-F31FE57D5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55EFA4-5E31-4308-93A6-BE9804BB9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demo-story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22D702-6632-4172-9C8C-7D68CB504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E935F489-971E-4D21-836F-8BE886C43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C9E53B-E302-4E31-962A-85AD185F6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966920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FFF8F6-C4E1-4170-B287-40FA1ED07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626251-A73A-4251-9EF8-53EB662A7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21B9D2-684B-4043-9ADE-4D3F635D4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12765B-3095-44A7-AE7D-353D94E8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Матрица подруг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4212C3-DCC8-4AF6-8F45-CAC7EA2F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Телеком и смартфоны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A6D723-C349-4043-810C-778FFF32E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E4E768-3549-4B04-B1A6-8F535DD31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9E32D3-F635-4EFA-8AAF-622B0219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EE1A30-3AFA-47DB-8FFC-490497283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DC7F73-6AE4-47A6-8323-FDDEE4F1F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414375-A0A2-465A-8CB1-E72832519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ADA44A-DFE3-4F92-AF46-AF9AF4A09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6252B7-B887-4012-90FB-77663E7E0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DA6DD6-A883-4A40-BB43-81C326C14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46E194-C498-4D83-A45B-EB75AC1AB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EC685C-CD34-4C81-A291-CAA1A1E68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0FFE4F-82F3-4631-ADF1-AD9DA175B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8136EB-B651-407F-A9DB-D428CA5B6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DF7332-9012-4FCC-A68D-5B923BCF3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85E433-E65C-445B-B90C-D625938A4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DF4B64C5-F1DB-4C42-B911-72BD6008B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AF5E82-F278-47B5-9845-158B5468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3215739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2026-08-30T14:43:09.0850000Z</dcterms:created>
  <dcterms:modified xsi:type="dcterms:W3CDTF">2026-08-30T14:43:09.0850000Z</dcterms:modified>
</coreProperties>
</file>