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4aa144525a4948" /><Relationship Type="http://schemas.openxmlformats.org/officeDocument/2006/relationships/extended-properties" Target="/docProps/app.xml" Id="Rc50912f1e6574377" /><Relationship Type="http://schemas.openxmlformats.org/officeDocument/2006/relationships/officeDocument" Target="/ppt/presentation.xml" Id="R42e734a8482440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212b8e4b4747ec"/>
  </p:sldMasterIdLst>
  <p:notesMasterIdLst>
    <p:notesMasterId xmlns:r="http://schemas.openxmlformats.org/officeDocument/2006/relationships" r:id="R29c66b14722d42e4"/>
  </p:notesMasterIdLst>
  <p:sldIdLst>
    <p:sldId xmlns:r="http://schemas.openxmlformats.org/officeDocument/2006/relationships" id="256" r:id="Rca5d0035c1064924"/>
    <p:sldId xmlns:r="http://schemas.openxmlformats.org/officeDocument/2006/relationships" id="257" r:id="Rc62e689ceb9a4e28"/>
    <p:sldId xmlns:r="http://schemas.openxmlformats.org/officeDocument/2006/relationships" id="258" r:id="R8378d50a6dd9458b"/>
    <p:sldId xmlns:r="http://schemas.openxmlformats.org/officeDocument/2006/relationships" id="259" r:id="Rb5b8321af6474a74"/>
    <p:sldId xmlns:r="http://schemas.openxmlformats.org/officeDocument/2006/relationships" id="260" r:id="Reb41fee73fb24a26"/>
    <p:sldId xmlns:r="http://schemas.openxmlformats.org/officeDocument/2006/relationships" id="261" r:id="Rbb6b0f2692754e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d4d86bf09743a2" /><Relationship Type="http://schemas.openxmlformats.org/officeDocument/2006/relationships/slideMaster" Target="/ppt/slideMasters/slideMaster1.xml" Id="R74212b8e4b4747ec" /><Relationship Type="http://schemas.openxmlformats.org/officeDocument/2006/relationships/notesMaster" Target="/ppt/notesMasters/notesMaster1.xml" Id="R29c66b14722d42e4" /><Relationship Type="http://schemas.openxmlformats.org/officeDocument/2006/relationships/presProps" Target="/ppt/presProps.xml" Id="Rb0e57c7cc69b48ac" /><Relationship Type="http://schemas.openxmlformats.org/officeDocument/2006/relationships/tableStyles" Target="/ppt/tableStyles.xml" Id="R6424a5b60f7d40ad" /><Relationship Type="http://schemas.openxmlformats.org/officeDocument/2006/relationships/slide" Target="/ppt/slides/slide1.xml" Id="Rca5d0035c1064924" /><Relationship Type="http://schemas.openxmlformats.org/officeDocument/2006/relationships/slide" Target="/ppt/slides/slide2.xml" Id="Rc62e689ceb9a4e28" /><Relationship Type="http://schemas.openxmlformats.org/officeDocument/2006/relationships/slide" Target="/ppt/slides/slide3.xml" Id="R8378d50a6dd9458b" /><Relationship Type="http://schemas.openxmlformats.org/officeDocument/2006/relationships/slide" Target="/ppt/slides/slide4.xml" Id="Rb5b8321af6474a74" /><Relationship Type="http://schemas.openxmlformats.org/officeDocument/2006/relationships/slide" Target="/ppt/slides/slide5.xml" Id="Reb41fee73fb24a26" /><Relationship Type="http://schemas.openxmlformats.org/officeDocument/2006/relationships/slide" Target="/ppt/slides/slide6.xml" Id="Rbb6b0f2692754e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5ffce563b049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e223afb0ca4e75" /><Relationship Type="http://schemas.openxmlformats.org/officeDocument/2006/relationships/notesMaster" Target="/ppt/notesMasters/notesMaster1.xml" Id="R07a0df33202c49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8c27465c344cb8" /><Relationship Type="http://schemas.openxmlformats.org/officeDocument/2006/relationships/notesMaster" Target="/ppt/notesMasters/notesMaster1.xml" Id="R043243e157514e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8aa228e8d740fc" /><Relationship Type="http://schemas.openxmlformats.org/officeDocument/2006/relationships/notesMaster" Target="/ppt/notesMasters/notesMaster1.xml" Id="Re8efa9a180e24c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da6fa4b7e94a89" /><Relationship Type="http://schemas.openxmlformats.org/officeDocument/2006/relationships/notesMaster" Target="/ppt/notesMasters/notesMaster1.xml" Id="R0a86ea674d0d44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fb3f402c8643b9" /><Relationship Type="http://schemas.openxmlformats.org/officeDocument/2006/relationships/notesMaster" Target="/ppt/notesMasters/notesMaster1.xml" Id="Rbcc0224d1d254d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3f133486224f77" /><Relationship Type="http://schemas.openxmlformats.org/officeDocument/2006/relationships/notesMaster" Target="/ppt/notesMasters/notesMaster1.xml" Id="R4647c95796e84f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public/assets/integrations/family-hero.png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269f4e65834a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f28e4b3d894180" /><Relationship Type="http://schemas.openxmlformats.org/officeDocument/2006/relationships/slideLayout" Target="/ppt/slideLayouts/slideLayout1.xml" Id="R437131141d8c48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7131141d8c48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6ea32ae1f471d" /><Relationship Type="http://schemas.openxmlformats.org/officeDocument/2006/relationships/image" Target="/ppt/media/image.jpeg" Id="Rcfa24fb8b27e45ae" /><Relationship Type="http://schemas.openxmlformats.org/officeDocument/2006/relationships/notesSlide" Target="/ppt/notesSlides/notesSlide1.xml" Id="R717e8ffe31fc47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5e1a0e3c4429c" /><Relationship Type="http://schemas.openxmlformats.org/officeDocument/2006/relationships/image" Target="/ppt/media/image2.jpeg" Id="Ra693a022e33c4fd8" /><Relationship Type="http://schemas.openxmlformats.org/officeDocument/2006/relationships/notesSlide" Target="/ppt/notesSlides/notesSlide2.xml" Id="R273ad94f40c448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4d4929acc479f" /><Relationship Type="http://schemas.openxmlformats.org/officeDocument/2006/relationships/image" Target="/ppt/media/image3.jpeg" Id="R2f037c32e4c9470a" /><Relationship Type="http://schemas.openxmlformats.org/officeDocument/2006/relationships/notesSlide" Target="/ppt/notesSlides/notesSlide3.xml" Id="Ra31da60624a445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da9169264b400d" /><Relationship Type="http://schemas.openxmlformats.org/officeDocument/2006/relationships/notesSlide" Target="/ppt/notesSlides/notesSlide4.xml" Id="Rdd3b145078db4f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8530ab49974cbc" /><Relationship Type="http://schemas.openxmlformats.org/officeDocument/2006/relationships/notesSlide" Target="/ppt/notesSlides/notesSlide5.xml" Id="Rf03cd255eb464d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013f3d04744ab2" /><Relationship Type="http://schemas.openxmlformats.org/officeDocument/2006/relationships/notesSlide" Target="/ppt/notesSlides/notesSlide6.xml" Id="R4d44e2ea93464a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24fb8b27e45a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06936-ADB2-4103-8F75-413A3E89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692AA-4E1E-4F57-BA51-C8FA195D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5CB81CA4-2367-4EBE-A0AD-CAB0815B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71FA115-5A6D-43BB-92B2-3F1E4006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Матрица подруг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29DF0E83-9A6B-483C-9FE4-DC9E7D34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Образование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462E2-82B8-4B9E-8B42-60A234C2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5E6A59-AE89-4A99-9258-68A4336D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8ECF51BA-D9AC-4630-A31B-84DDD58E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619158-E7CA-4892-913C-BB1D1393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858415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9F796A-D7BD-4F35-8B6A-AB374B9B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FCD11-04B9-44C7-B679-13E6596C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092394A7-3428-4C49-A38C-C45795FCF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F4F7C-02FD-423E-90F9-79E50CD5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Три подруги ищут пропавшего изобретателя и обнаруживают систему контроля, которой не должно было существовать.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C791FA-17B9-46BA-8F1D-A73712A9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6D51F-2316-4D1E-A814-E59D328B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0DE8C-B918-4052-9140-182D409D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sci-fi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5F2FA-4FDD-413E-83E2-2E7E959F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D32C25-46C7-43FC-95BD-C2AAC231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01C0F-DF16-4D7A-817C-BD765CD4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D53764-E5C4-4A29-A427-A67556D4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DB4588-806A-4107-84F8-F12D498A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53D4BA-5404-40D0-8A7F-5D3B2C76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Подростки, молодые взрослые и семейная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3a022e33c4fd8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B4A4CB-BFDE-4303-B6FC-7138D03F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5F61609C-6E85-4D17-B39D-F58C497B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0435C-A0DC-4681-AE5E-13A34D22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91817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037c32e4c9470a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75C55-02D9-4C53-B8C7-3C27A86B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B8E6F-940F-4DF6-9ECF-F28483A0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8B3795E5-9D38-4CFF-9506-9E360E22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Навыки будущего в сюжете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ED699C-ACD9-43D8-AE93-7EEC22E8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Курсы, кружки и образовательная платформа органично входят в поиск решения.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1FC41-B4E2-4DAE-88F1-55EF4691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44EEF-6899-41D2-9D97-431509BE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Безопасный совместный опыт помогает героям учиться, действовать и решать задачи.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FA99E3-DE27-4A22-BA03-7EC724F7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8B2D123F-7893-4724-928A-22A62EB6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0DD89-CEAB-4C5E-8C4D-F4D97636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801040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A23B5A-82F1-4D5F-9C28-30E41FFF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DB9DBE-08F6-4622-A366-08EF8ADA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FD7C7-013C-4BBC-9B65-CDAA06CA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EEF33-DD7D-4BF8-BA9E-753B1A17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BE15D6-83E3-4E18-9F3C-77921AD0F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9736E-15D4-4AC9-A82B-A48069D3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Story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F8C2EA-ECBD-403C-9699-F855A62D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61739-C6F3-44A0-A131-694E7F33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727BE-6EE1-4F30-9DA5-EE9C2448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9AD7EC-8457-45F7-9625-2BFA0863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DC393C-C4EF-40BF-A606-135D342C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Special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34F7EE-F802-4C51-9522-BB34B805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BBF319-1D88-4811-A0C9-F2C6578C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6036D-1C21-4B3D-8E20-AA418B1B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36BBB-BA8E-44B3-B6B8-C3E624C5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0D54F4-7A17-408E-BB04-CB1BDCA5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EF1D00-AD64-4151-8DF9-5F46D5A0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C94B7EC1-C0FC-4BA8-8BFE-7EBFA853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105DC5-921F-4FED-AE71-EA827D56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067787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A25A1E-C298-4ADA-8356-EA65C935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D60263-95C9-4BBA-8B5B-3D150953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408AD-0DBA-4B6F-9256-4F553599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A51164-9D46-4079-B7A3-202E0C0A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E0B0C-0DB5-418A-A47B-380EC6EF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задача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F368F6-26EB-41F7-AC40-13084002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B5675C-940D-4B11-8E3E-EBBA72F7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567E6-E0E9-4380-9326-3B6B41D6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Обучение в действии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741887-8CC4-40BB-80D8-32937823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A59AF-472C-458C-BFDD-3BE68FF1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8C336-2359-4F02-BF82-90C9ED2E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Семейный контекст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B8D38D-D16B-4AD7-9271-23D25FCF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949BA3-561D-4671-B47E-D31BDB7A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E025C3-8B1A-4E09-9494-68F29874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Спецпроект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E6FF2-4376-4AFF-8487-D5F64B48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A29727-F744-422D-B96D-53C523F7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88290C-9988-4660-AA43-24B29D19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FBBE07-BE84-4700-A123-A9AFB9F0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111582-4905-4CFC-B7F1-5950D125F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FD1375-933A-47D7-A98A-4E925890B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Образовательный digital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A93072-B1BF-4AC7-9458-FDA6D0DC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A9BDFCF0-C710-40CC-AB15-3CFDBD85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DEE0EF-1D23-4BBE-A6E3-B77052D1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71797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874DA1-BFF4-4A25-8947-9D173F1C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7D5872-AA57-46A1-91EE-542DC130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AD775B-BEBB-4704-B503-F611CDC4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DB8F07-5F62-4705-8D1E-92B86D18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Матрица подруг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63A0DD-9EDC-4565-9126-DFC99CE9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Образование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5377C3-BF0D-4FFF-A0B3-0D9DCC6C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572B6B-BC71-4B0F-BA4A-4B394C44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8ACA7-00E6-48E3-AC91-4A2B2CCE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9C6A1F-02C1-4F3B-8C5C-49D11271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4D3A00-7694-4AC4-AE1D-2BA71B8D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9CF175-24E8-4796-B7DC-54A0A3A7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A79EF-5FA8-454D-8CE9-66614697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2AA2C1-E315-4592-A7E4-F530BF3E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92B1B9-5A02-4982-B03F-E3C9A3E8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1302F5-8957-4875-B947-7DD77A56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495E42-DE9D-4131-9400-AB419E2FB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D57D80-82DD-4B5C-8053-7781F7C4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0591A6-4088-48CE-A619-BC14A562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C28AF8-F66D-48B0-8927-2A1D06F0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1AE55C-8335-4AAC-BF5D-231527DE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C7937D3E-2C6B-456C-813B-DEE65AAD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01512C-5EFC-4280-8562-D04267DD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50195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2026-08-30T14:43:09.9160000Z</dcterms:created>
  <dcterms:modified xsi:type="dcterms:W3CDTF">2026-08-30T14:43:09.9160000Z</dcterms:modified>
</coreProperties>
</file>