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e11a80a2384133" /><Relationship Type="http://schemas.openxmlformats.org/officeDocument/2006/relationships/extended-properties" Target="/docProps/app.xml" Id="R60c3876988184321" /><Relationship Type="http://schemas.openxmlformats.org/officeDocument/2006/relationships/officeDocument" Target="/ppt/presentation.xml" Id="Rb3542a42e0ef42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e47a9ad3a8b4f5f"/>
  </p:sldMasterIdLst>
  <p:notesMasterIdLst>
    <p:notesMasterId xmlns:r="http://schemas.openxmlformats.org/officeDocument/2006/relationships" r:id="R657a8e40ccb2484e"/>
  </p:notesMasterIdLst>
  <p:sldIdLst>
    <p:sldId xmlns:r="http://schemas.openxmlformats.org/officeDocument/2006/relationships" id="256" r:id="R92727cf8ce874fc2"/>
    <p:sldId xmlns:r="http://schemas.openxmlformats.org/officeDocument/2006/relationships" id="257" r:id="Re03c0e0090ab4b8e"/>
    <p:sldId xmlns:r="http://schemas.openxmlformats.org/officeDocument/2006/relationships" id="258" r:id="R8ea3044256484d4a"/>
    <p:sldId xmlns:r="http://schemas.openxmlformats.org/officeDocument/2006/relationships" id="259" r:id="R18fa11f93cc241ce"/>
    <p:sldId xmlns:r="http://schemas.openxmlformats.org/officeDocument/2006/relationships" id="260" r:id="Rc98424f37ff245f3"/>
    <p:sldId xmlns:r="http://schemas.openxmlformats.org/officeDocument/2006/relationships" id="261" r:id="R7862ebe365114b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de9c0bde794f9f" /><Relationship Type="http://schemas.openxmlformats.org/officeDocument/2006/relationships/slideMaster" Target="/ppt/slideMasters/slideMaster1.xml" Id="Rfe47a9ad3a8b4f5f" /><Relationship Type="http://schemas.openxmlformats.org/officeDocument/2006/relationships/notesMaster" Target="/ppt/notesMasters/notesMaster1.xml" Id="R657a8e40ccb2484e" /><Relationship Type="http://schemas.openxmlformats.org/officeDocument/2006/relationships/presProps" Target="/ppt/presProps.xml" Id="R86c3f18f09284dbd" /><Relationship Type="http://schemas.openxmlformats.org/officeDocument/2006/relationships/tableStyles" Target="/ppt/tableStyles.xml" Id="R3fcff4794d964788" /><Relationship Type="http://schemas.openxmlformats.org/officeDocument/2006/relationships/slide" Target="/ppt/slides/slide1.xml" Id="R92727cf8ce874fc2" /><Relationship Type="http://schemas.openxmlformats.org/officeDocument/2006/relationships/slide" Target="/ppt/slides/slide2.xml" Id="Re03c0e0090ab4b8e" /><Relationship Type="http://schemas.openxmlformats.org/officeDocument/2006/relationships/slide" Target="/ppt/slides/slide3.xml" Id="R8ea3044256484d4a" /><Relationship Type="http://schemas.openxmlformats.org/officeDocument/2006/relationships/slide" Target="/ppt/slides/slide4.xml" Id="R18fa11f93cc241ce" /><Relationship Type="http://schemas.openxmlformats.org/officeDocument/2006/relationships/slide" Target="/ppt/slides/slide5.xml" Id="Rc98424f37ff245f3" /><Relationship Type="http://schemas.openxmlformats.org/officeDocument/2006/relationships/slide" Target="/ppt/slides/slide6.xml" Id="R7862ebe365114b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372653772049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34f37e8830453a" /><Relationship Type="http://schemas.openxmlformats.org/officeDocument/2006/relationships/notesMaster" Target="/ppt/notesMasters/notesMaster1.xml" Id="R364aeb5cdbd4481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a91c8c98b547fa" /><Relationship Type="http://schemas.openxmlformats.org/officeDocument/2006/relationships/notesMaster" Target="/ppt/notesMasters/notesMaster1.xml" Id="R996f0bab62f544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beaeb70537544d1" /><Relationship Type="http://schemas.openxmlformats.org/officeDocument/2006/relationships/notesMaster" Target="/ppt/notesMasters/notesMaster1.xml" Id="Rac27f4f928f44c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9ec3f418a74ea8" /><Relationship Type="http://schemas.openxmlformats.org/officeDocument/2006/relationships/notesMaster" Target="/ppt/notesMasters/notesMaster1.xml" Id="R22378ca108664a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e7d1fc298b477d" /><Relationship Type="http://schemas.openxmlformats.org/officeDocument/2006/relationships/notesMaster" Target="/ppt/notesMasters/notesMaster1.xml" Id="R7987c52715e441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b84adfff5e34f2e" /><Relationship Type="http://schemas.openxmlformats.org/officeDocument/2006/relationships/notesMaster" Target="/ppt/notesMasters/notesMaster1.xml" Id="Rd1562e9166c84c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inventory: app/projects/project-cases.json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Production model: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Commercial surface: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89cce4a88a4fe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3bae99d3314159" /><Relationship Type="http://schemas.openxmlformats.org/officeDocument/2006/relationships/slideLayout" Target="/ppt/slideLayouts/slideLayout1.xml" Id="Redf2c72e4c0b47c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f2c72e4c0b47c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5723f5f75547e1" /><Relationship Type="http://schemas.openxmlformats.org/officeDocument/2006/relationships/image" Target="/ppt/media/image.jpeg" Id="Re1dc78a364e2440a" /><Relationship Type="http://schemas.openxmlformats.org/officeDocument/2006/relationships/notesSlide" Target="/ppt/notesSlides/notesSlide1.xml" Id="Rc1d85ef3c41842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0cdee55334ac9" /><Relationship Type="http://schemas.openxmlformats.org/officeDocument/2006/relationships/image" Target="/ppt/media/image2.jpeg" Id="R9e6eaafb7faf4975" /><Relationship Type="http://schemas.openxmlformats.org/officeDocument/2006/relationships/notesSlide" Target="/ppt/notesSlides/notesSlide2.xml" Id="R4f6b442c5c1448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f47e8bc7e4831" /><Relationship Type="http://schemas.openxmlformats.org/officeDocument/2006/relationships/notesSlide" Target="/ppt/notesSlides/notesSlide3.xml" Id="R56ce6e6ddc1e4e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0b67e334f4f8a" /><Relationship Type="http://schemas.openxmlformats.org/officeDocument/2006/relationships/notesSlide" Target="/ppt/notesSlides/notesSlide4.xml" Id="Rd99af5db1e3847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1adc64f8cc48af" /><Relationship Type="http://schemas.openxmlformats.org/officeDocument/2006/relationships/notesSlide" Target="/ppt/notesSlides/notesSlide5.xml" Id="R4071692b29fd42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0dc4d6a3eb4ebc" /><Relationship Type="http://schemas.openxmlformats.org/officeDocument/2006/relationships/notesSlide" Target="/ppt/notesSlides/notesSlide6.xml" Id="R47ca53651a5049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dc78a364e2440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4AA15-838D-4C8E-B3A3-5FB7166C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825CA0-CBF9-4EED-8DDC-7C7554A7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1731F78D-59B3-468B-8638-EE82E959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КОММЕРЧЕСКОЕ ДОСЬЕ ПРОЕКТА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597FC17-963C-4850-A59B-2759ECF90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Семейный контрабандист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1C2E0D-A84D-48CA-B9C9-6F27E4E1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FF8ED">
                    <a:alpha val="78000"/>
                  </a:srgbClr>
                </a:solidFill>
              </a:defRPr>
            </a:pPr>
            <a:r>
              <a:rPr sz="2100" b="0">
                <a:solidFill>
                  <a:srgbClr val="FFF8ED">
                    <a:alpha val="78000"/>
                  </a:srgbClr>
                </a:solidFill>
              </a:rPr>
              <a:t>Икра поддельная. Проблемы настоящие.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AFC2B-0D58-48C5-82E2-FDB9F413A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197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Мини-сериал · криминальная комедия  ·  4 × 44 минуты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332349-382A-4ED0-ADA3-0A2D110C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7A587B15-273C-4E44-A469-320D2BA92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401CE-2C5A-418F-9FF2-24037BEE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740468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FB0883-6B01-42A4-9AD7-DD712C27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F26F94-F176-4471-8671-AEA1A973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84BA5CBF-3FB2-4974-A25F-D29E44AF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019303-96FD-47EE-94C7-D5C126AE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Студентка узнаёт, что её бабушка была легендой астраханского подполья, и пытается сорвать её последнее дело, подменив деликатес подделкой.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BE3FE8-CFDA-4365-ACBD-E3F9F457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1B2ABE-4A22-4370-9818-1EAF33252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A16DEB-6F0E-4F9D-B866-941CBBF50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Мини-сериал · криминальная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4E4392-DC47-4A9C-A6A5-8668992C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380E9E-BEF8-4E65-9E07-C71778B9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4 × 44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907A2E-4DB9-40E1-827D-A92716C7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27C47F-56DB-4ED8-9C27-DBA292AC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C186A6-B739-4564-AB74-08A7F8DC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46E6D4-681D-4A89-8C72-37702FEF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18–54 · зрители ярких семейных комедий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6eaafb7faf4975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BC0422-7F1A-446B-A869-BA210DBA8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539AB2D2-885C-4DD4-81A9-BCB1FAEB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0225E7-3762-4D03-84B7-43C2FE0F5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026351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DED4C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214A63-63C0-4CC2-8AF8-D60CD948E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КОММЕРЧЕСКИЙ ИНВЕНТАРЬ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15C261-AFA5-46BA-8ADC-830F19AB8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5524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Открываем категории,</a:t>
            </a:r>
          </a:p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а не продаём кадры.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161849-0124-41AA-864F-05DC2406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F6963"/>
                </a:solidFill>
              </a:defRPr>
            </a:pPr>
            <a:r>
              <a:rPr sz="1425" b="0">
                <a:solidFill>
                  <a:srgbClr val="6F6963"/>
                </a:solidFill>
              </a:rPr>
              <a:t>Каждое окно уже связано со сценой и драматургической функцией. Конкретный бренд проходит проверку категории и конфликта интересов.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2BDEAC-0420-4404-9F0B-5EBA7C9A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6667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23E68E-AEF7-4CAC-B063-ABF42AB09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477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Гастрономия и деликатесы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50E5F7-2D67-47A5-87E0-B64958AB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0287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Икра как драматургический объект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3C27D3-F6FB-449B-BA02-8CD0F4A7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573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6F70FC-091A-4BAF-A6F4-A9F447FA4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478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9C7BBE-40F9-479B-A266-6F263FC7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8288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Мода и аксессуары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869D91-29FF-450E-8F31-1B35F5E9A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098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Новая и старая школа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3AE772-5789-49C5-A919-F08F847F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384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C6764D-696C-4C33-9C21-8149E537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289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A4D890-484C-4160-BEB8-18A70177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099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Банк и финтех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AC4D04-B90A-4C19-BB29-7A9F2F2E2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3909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Легализация семейного бизнеса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4D6ACD-3F21-4CBA-B766-3A4895C1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195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96840B-0C6D-4BE4-A4F9-39F25C2E5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21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8CCF63-C133-4E89-9A3B-EF099D55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910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Сумки, багаж и travel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C3D614-1735-42F0-BE4F-7A1BCA96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5720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Чемодан как герой погони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722ED5-AB9C-47F4-B042-D4C1CA321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2006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footer-3">
            <a:extLst xmlns:a="http://schemas.openxmlformats.org/drawingml/2006/main">
              <a:ext uri="{FF2B5EF4-FFF2-40B4-BE49-F238E27FC236}">
                <a16:creationId xmlns:a16="http://schemas.microsoft.com/office/drawing/2014/main" id="{D90DF131-2A64-45FF-8D42-87AD84BDA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D2DF36-F9D4-4911-BAB6-5CA77BD99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743384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0F3821-E84B-4422-94EA-06E7BE753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ПРОИЗВОДСТВЕННЫЙ МАРШРУТ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D927A1-EE72-4FF5-8EFB-5A9E4319C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85850"/>
            <a:ext cx="7239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Интеграция проектируется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до съёмочного дня.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E94E60-F406-4491-9886-26EB6CF8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1462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84AF9-6904-4A76-B180-FCE43FC3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9557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Категорийный fit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F21ABF-F0EB-4DA8-8F19-C044F591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051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Проверяем конфликт брендов, возрастной рейтинг и территорию показа.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8D06EC-3BA0-4EAC-B4BB-DBBF518B0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8612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5A50AE-D6F1-488D-A6D9-409D1407B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AEDE8E-87DD-44D9-8E3E-BD3FF962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861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Сценарная функция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9866C6-E4BA-4EB3-A7FC-11095E99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49567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Фиксируем действие продукта, реплику, локацию или повторяемый ритуал.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6AAFD0-F2C6-45EF-9491-1565856A9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B2EFE0-A829-414F-BF95-072FC070A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9577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9A32B8-0743-413E-B049-6472E5EC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27672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Production gate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AF1AA7-26BF-42A6-AF4B-944DA719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28625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Согласуем права, реквизит, интерфейсы, ограничения и план съёмки.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C24C5E-8A3A-4546-8710-A2AC103D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6727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E68AC9-FE87-44F3-99C8-2549BB53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8635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8C856F-6F4D-44C6-A3AE-6E607BE4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6730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Campaign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A4025E-F72E-4E7A-91DD-8044B115A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07682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Собираем экранные ассеты, PR, backstage и digital-продолжение.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7BF907-7EDD-445C-B0A9-F5086F2C5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5785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ooter-4">
            <a:extLst xmlns:a="http://schemas.openxmlformats.org/drawingml/2006/main">
              <a:ext uri="{FF2B5EF4-FFF2-40B4-BE49-F238E27FC236}">
                <a16:creationId xmlns:a16="http://schemas.microsoft.com/office/drawing/2014/main" id="{50932DA6-AB20-4E42-9C60-CA3E76FF1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2FA354-43F1-4146-AC3B-F74B19286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678196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D6C4B6-265A-4FD4-A8C1-D21128E98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D7B3ED-B9C6-4F2A-92A5-77B473A4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C039F6-5ED9-4A77-97C6-8FD3A928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Базовая коммерческая поверхность проекта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5C2D0-A62A-4C5D-BF00-A90111E6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09FE5E-38FE-4E95-A272-ABAE19102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Сцена в проекте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9F41B-86FB-44F4-BC06-8B70EEA5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0420D3-BDF5-448A-837C-6D523E69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EA5AB-8677-463C-B119-B114CC13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Функция в сюжете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27CBB8-3406-402E-8B1E-AE0799564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04CA9-70D4-4D85-9186-6ADDDD01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527DC4-5010-4CED-8463-22587107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Ключевые кадры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EF699B-86AF-4CEB-A0CB-0825FEBC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2AA4E-B1E4-4C7D-8068-042FA618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D506D-54E8-4E4E-959F-D4641C79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789EF8-455E-421A-B1DF-46A707991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CB9E12-204C-46C8-B3E1-112B83CB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B8F8B1-D1B2-4652-97DB-4C01A50F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Премьерный контур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EE205A-CFDF-4FF8-9B54-A1C7E982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0824A5-D30E-4F4F-9562-E7082241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8FF2CA-CCBA-451C-A0FA-54D0FDD2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C95B7B-4475-456F-A2C0-C16A7146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B31BC1C9-7055-4505-BEBB-30F916AB3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283DFB-B7DF-47CF-A6A1-F015F44A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275390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458FDE-0F7C-4A2D-86D3-4C80FD99F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46055B-DF44-4010-9907-22C9E8EA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D39245-9EB3-434A-B1A0-0589EDAD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934AE3-A45C-4D4A-B5F6-4AA5A346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Семейный контрабандист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1EE95C-E4E7-426B-9BEB-D9D56B14E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перед персонализацией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95AE9E-C3AF-4AC5-A7A4-51B5CE58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ED263-32B6-4B0E-A5D4-F7BAAC1C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приоритетную категорию бренда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7B4E9D-783F-4BEF-A082-8A842E33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142E9-AD06-47A0-8E42-345D85FB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A4F4F3-D991-42D9-89BD-F62F0E5EB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подходящую сцену и формат участия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BC5B17-947A-4ED9-BE91-8FAE603F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A06D30-1511-4A13-B92A-CFFD01918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F98984-247B-437E-A45D-8761B232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 и набор прав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5261A6-3C2F-40D0-9B31-39DF6960E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DA5DDA-3B1E-4A0D-AB62-01B770AE4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B92F3A-AACA-46B3-BFA0-2FE754032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состав персональной версии предложения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CA1F4A-6E42-4940-8ACA-FC3720123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617C75-FE28-4084-88DC-46855527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00F337-DA01-4F74-8C23-921CA24CB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0" name="footer-6">
            <a:extLst xmlns:a="http://schemas.openxmlformats.org/drawingml/2006/main">
              <a:ext uri="{FF2B5EF4-FFF2-40B4-BE49-F238E27FC236}">
                <a16:creationId xmlns:a16="http://schemas.microsoft.com/office/drawing/2014/main" id="{62AE55B7-9607-4BC6-9A55-0DF47EB8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BDE550-FA0D-40FB-BD34-4FFE6616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713560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2026-08-30T14:43:15.7570000Z</dcterms:created>
  <dcterms:modified xsi:type="dcterms:W3CDTF">2026-08-30T14:43:15.7570000Z</dcterms:modified>
</coreProperties>
</file>