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d9af369d7ff4a0e" /><Relationship Type="http://schemas.openxmlformats.org/officeDocument/2006/relationships/extended-properties" Target="/docProps/app.xml" Id="Rb25d911ff6c142b3" /><Relationship Type="http://schemas.openxmlformats.org/officeDocument/2006/relationships/officeDocument" Target="/ppt/presentation.xml" Id="Raef43de5caf64d0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c57e429c91f4ad1"/>
  </p:sldMasterIdLst>
  <p:notesMasterIdLst>
    <p:notesMasterId xmlns:r="http://schemas.openxmlformats.org/officeDocument/2006/relationships" r:id="Re47a63e329d04886"/>
  </p:notesMasterIdLst>
  <p:sldIdLst>
    <p:sldId xmlns:r="http://schemas.openxmlformats.org/officeDocument/2006/relationships" id="256" r:id="Re6c049e42bd94e00"/>
    <p:sldId xmlns:r="http://schemas.openxmlformats.org/officeDocument/2006/relationships" id="257" r:id="R8aa8f0f4fb2742f9"/>
    <p:sldId xmlns:r="http://schemas.openxmlformats.org/officeDocument/2006/relationships" id="258" r:id="Rb29c9d2cad08408b"/>
    <p:sldId xmlns:r="http://schemas.openxmlformats.org/officeDocument/2006/relationships" id="259" r:id="R25b98da8a5e84905"/>
    <p:sldId xmlns:r="http://schemas.openxmlformats.org/officeDocument/2006/relationships" id="260" r:id="Rab5720f0bf7149d0"/>
    <p:sldId xmlns:r="http://schemas.openxmlformats.org/officeDocument/2006/relationships" id="261" r:id="Ra798e9ab5af5407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8a6787cb03f4a1b" /><Relationship Type="http://schemas.openxmlformats.org/officeDocument/2006/relationships/slideMaster" Target="/ppt/slideMasters/slideMaster1.xml" Id="R9c57e429c91f4ad1" /><Relationship Type="http://schemas.openxmlformats.org/officeDocument/2006/relationships/notesMaster" Target="/ppt/notesMasters/notesMaster1.xml" Id="Re47a63e329d04886" /><Relationship Type="http://schemas.openxmlformats.org/officeDocument/2006/relationships/presProps" Target="/ppt/presProps.xml" Id="R3983b9c18e084662" /><Relationship Type="http://schemas.openxmlformats.org/officeDocument/2006/relationships/tableStyles" Target="/ppt/tableStyles.xml" Id="R552102e04bba41fa" /><Relationship Type="http://schemas.openxmlformats.org/officeDocument/2006/relationships/slide" Target="/ppt/slides/slide1.xml" Id="Re6c049e42bd94e00" /><Relationship Type="http://schemas.openxmlformats.org/officeDocument/2006/relationships/slide" Target="/ppt/slides/slide2.xml" Id="R8aa8f0f4fb2742f9" /><Relationship Type="http://schemas.openxmlformats.org/officeDocument/2006/relationships/slide" Target="/ppt/slides/slide3.xml" Id="Rb29c9d2cad08408b" /><Relationship Type="http://schemas.openxmlformats.org/officeDocument/2006/relationships/slide" Target="/ppt/slides/slide4.xml" Id="R25b98da8a5e84905" /><Relationship Type="http://schemas.openxmlformats.org/officeDocument/2006/relationships/slide" Target="/ppt/slides/slide5.xml" Id="Rab5720f0bf7149d0" /><Relationship Type="http://schemas.openxmlformats.org/officeDocument/2006/relationships/slide" Target="/ppt/slides/slide6.xml" Id="Ra798e9ab5af5407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b59514770d74a9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0b6a11f85ac4fae" /><Relationship Type="http://schemas.openxmlformats.org/officeDocument/2006/relationships/notesMaster" Target="/ppt/notesMasters/notesMaster1.xml" Id="R18d67070c34042b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3ab10bedd644b5c" /><Relationship Type="http://schemas.openxmlformats.org/officeDocument/2006/relationships/notesMaster" Target="/ppt/notesMasters/notesMaster1.xml" Id="R5ad60278fa0545d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6a0e8958ba4a00" /><Relationship Type="http://schemas.openxmlformats.org/officeDocument/2006/relationships/notesMaster" Target="/ppt/notesMasters/notesMaster1.xml" Id="R4a3176e96dcb442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eb80a111a124e9b" /><Relationship Type="http://schemas.openxmlformats.org/officeDocument/2006/relationships/notesMaster" Target="/ppt/notesMasters/notesMaster1.xml" Id="R41e299cf94144f3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0fd35ca8c3e4467" /><Relationship Type="http://schemas.openxmlformats.org/officeDocument/2006/relationships/notesMaster" Target="/ppt/notesMasters/notesMaster1.xml" Id="R78527f26e4fe4fb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9b66a54929747f1" /><Relationship Type="http://schemas.openxmlformats.org/officeDocument/2006/relationships/notesMaster" Target="/ppt/notesMasters/notesMaster1.xml" Id="R8eff716ddba442e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/assets/projects/family-smuggler.png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/assets/projects/family-smuggler.png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public/assets/integrations/fashion-hero.png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e24a524fcd4e7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23c89bd8f404ca4" /><Relationship Type="http://schemas.openxmlformats.org/officeDocument/2006/relationships/slideLayout" Target="/ppt/slideLayouts/slideLayout1.xml" Id="Rd9dbd534827e464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9dbd534827e464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c136ae9f2645ac" /><Relationship Type="http://schemas.openxmlformats.org/officeDocument/2006/relationships/image" Target="/ppt/media/image.jpeg" Id="R88a3ad1c4fb14578" /><Relationship Type="http://schemas.openxmlformats.org/officeDocument/2006/relationships/notesSlide" Target="/ppt/notesSlides/notesSlide1.xml" Id="Rcd6a8acc2d3347d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1eb78632944832" /><Relationship Type="http://schemas.openxmlformats.org/officeDocument/2006/relationships/image" Target="/ppt/media/image2.jpeg" Id="Rc735dfaf2bc94117" /><Relationship Type="http://schemas.openxmlformats.org/officeDocument/2006/relationships/notesSlide" Target="/ppt/notesSlides/notesSlide2.xml" Id="Rfa0e11fa0162444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2fac7f7f0c4b5e" /><Relationship Type="http://schemas.openxmlformats.org/officeDocument/2006/relationships/image" Target="/ppt/media/image3.jpeg" Id="R602e2eb297924556" /><Relationship Type="http://schemas.openxmlformats.org/officeDocument/2006/relationships/notesSlide" Target="/ppt/notesSlides/notesSlide3.xml" Id="R324070496994480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76583d09554446" /><Relationship Type="http://schemas.openxmlformats.org/officeDocument/2006/relationships/notesSlide" Target="/ppt/notesSlides/notesSlide4.xml" Id="R88edaac06bd5493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0e4488a5ce430a" /><Relationship Type="http://schemas.openxmlformats.org/officeDocument/2006/relationships/notesSlide" Target="/ppt/notesSlides/notesSlide5.xml" Id="R60943bacb9104de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4f647cf4c94583" /><Relationship Type="http://schemas.openxmlformats.org/officeDocument/2006/relationships/notesSlide" Target="/ppt/notesSlides/notesSlide6.xml" Id="Red840e791504489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a3ad1c4fb1457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7A6B83-9D05-4167-968B-131303533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48865E-D314-4661-9DA9-52F200D16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B35E2C68-7CF4-4091-85D1-52464D4CD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42CFF2EF-26C6-4693-9994-3492B52C7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Семейный контрабандист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A00CDCA8-DED2-45D4-B266-71DD50F8C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Сумки, багаж и travel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8B08B8-C28A-4B34-A7B3-332756442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3D839A-24FD-4308-8B01-4D01E2C28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80BD5840-C0F8-4556-92E3-0A1BC912F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8B7FD2-AE59-4A82-80A1-7B878BF75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944449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6FFFD3-C1C6-43B4-B6AA-ABBF20139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DDE987-DB59-448A-B2D1-F8DDFA8A8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D085FFBB-D56B-40CF-9642-EC88B0785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3430AA-3614-46E0-A5A1-5AD11C6BD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Студентка узнаёт, что её бабушка была легендой астраханского подполья, и пытается сорвать её последнее дело, подменив деликатес подделкой.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772757-1C68-4750-9B8A-3A9CB2BB7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5B1145-7E17-41B5-BB9A-04D6A8649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445248-076B-485D-97EB-D346A90E8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Мини-сериал · криминальная комедия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6EB9D2-B844-4146-A4C9-686CAE974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3761EE-B94E-487E-A36F-BD003DC52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4 × 44 минуты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7D8173-A530-4ECB-936D-0AE2175EA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0AA9C1-DD05-4B37-AE0D-FB86759B5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16+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A9EEC1-CFFC-4130-8190-13864908A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E56A39-CE01-43B9-8F5E-A2645C507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18–54 · зрители ярких семейных комедий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35dfaf2bc94117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3BB365-D1BD-498A-AFB2-51D42726B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CFD39972-71F2-43D5-AF0A-12302F824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41DD98-7650-45B5-9868-9DC9439B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5843682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2e2eb297924556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E55126-5A72-408C-B019-CB1129AFD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7653FC-9909-4863-8C1D-F0111E07D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6427D0B9-137A-431C-A8A9-8B8F6D781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Чемодан как герой погони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0DB401-0EC9-4A91-A76D-EF4EEC9E6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Повторяющийся объект проходит через ключевые комедийные сцены.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E42A26-6F64-442E-AAA1-B569BC084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DF4EDB-842D-4857-9AFD-E2BDAC387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Силуэт и детали рассказывают о герое раньше реплики и меняются вместе с его аркой.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04AE50-1482-4D38-9525-17447B617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Открытая категория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70C918AF-CC69-4650-8579-AAB1368CA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061867-3321-4592-BB29-A58F3CF35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8792197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2F49FC-8652-44A8-BC4B-3C721CE53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A134C3-E164-47D3-9330-315629890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7FEFC6-4D52-46B4-A988-46C1E7876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5DF17D-6A27-49F3-B827-5CAE1A602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2CD27A-A738-4245-868F-39A9A8490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24EED0-5D63-476F-806F-0F2C53D58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Hero prop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AC19AD-968C-42B5-A5C2-D84EB13AD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55B6BB-7FD5-4B1B-9674-3D1AB2506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973374-0F71-4478-878B-DE22EF937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386390-FC86-471C-9BDA-742FC7E18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BF42D4-3D4E-4F90-B623-E6FED7999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Social mechanics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BEE204-1334-4297-915E-DDCAE7F8A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1A3423-1B7F-4E33-84FC-212911BE6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158AD2-0DD5-407A-A346-F2320D3E8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45B578-9B8F-47E1-8F67-861F4E2F7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A874FD-9C14-4ACB-AC96-BFF0F8DE0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Digital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F2A68F-1C04-4E48-A92B-C7151E0D9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BA3D8378-EB39-437F-8963-3E2CEC253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A53F1D-C939-4C1B-A0D1-33D2CE720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834298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6DE956-E52B-4E2C-BF19-57ACEF187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BC0167-6BF5-4994-9807-040DBCAC9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DD900D-07E1-43E7-A5C4-98E0DDEFC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F4DB61-5C11-4E3F-B51C-D9F4B46FC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19B4B6-D30B-4772-A95C-9118E1775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Hero-look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174776-2242-46BB-88BA-9B5B1E903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D4F751-090C-4B1E-AAB0-F2C612FAE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0A434B-26D4-44A6-839F-620AB9A29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Капсула сезона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66636F-DC2A-402F-B94B-9694107FC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156404-3489-4031-9E2A-DC9E068DB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B0723A-1DE7-4A29-8216-E00D8CB29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Действие с предметом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1963F6-9C99-4EF8-8ECE-80619FE6B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326712-CCCF-446E-875E-D4A08D2DF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78C617-ACF6-4A84-9EEB-38C9098D1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Editorial stills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FB5A88-C226-416B-A4D8-1D31A6A97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A36C4B-AE2E-4974-ABA5-BF2AAAEBE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BCB7A7-E0E8-4E5E-AD8E-E8DA39AA2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DBB7A6-5B5B-4C3E-B9AA-F6A5AFE70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018478-3EEE-45B4-A5CC-FBBBC59D8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176B54-F4F7-40EA-8C7B-190F70A00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Social cut-downs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9A63E9-C50B-41C9-88AA-095F0420A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C60DFC16-222A-455A-8B9A-7AA9E679C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84D6D7-08D5-46B0-B6A9-5E09C091A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06139944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53EBF5-F05C-4DB5-8366-2BA00775D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D62931-E707-47D8-A4B9-7CD60F2D4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40B75B-E4DA-4E8A-8924-2B779741E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2E0310-852A-45D5-8CBA-1801F0E4D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Семейный контрабандист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05D8E4-4541-4BA7-8073-48CAB7408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Сумки, багаж и travel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813314-4FF1-4332-B77A-E1510DFD7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57987A-7F3F-4CD5-AE3D-9BA4906AB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A081DB-8B49-475C-9FE4-08F58A2B8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2F3744-68A5-46D0-A421-850F88108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E8E2AF-3D76-48F6-B134-B3E2A650F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2576CD-44C5-4058-8D47-7940830AD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CCF94D-BCD5-4572-B539-E1373A71B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3A7C7C-FFE9-4C22-AB5D-360CD5375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490584-94ED-4DA3-8549-3B3AF41E9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6E675C-F051-49E6-BBE8-448776A1C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02BC23-1817-498F-9578-802497AAA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F94EC5-0183-4D74-8299-1A892C591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D92855-52B4-4DF5-BB00-90D6B00E0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7086C5-9ADC-4496-9B50-BAB1BC589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865731-002B-4561-9A3C-DD0DFE499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CD6C2E9E-9F07-4612-8A0C-A2DDD75A8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CA9A15-E139-49EE-98A7-3B7CD3ED1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7184814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2026-08-30T14:43:17.5460000Z</dcterms:created>
  <dcterms:modified xsi:type="dcterms:W3CDTF">2026-08-30T14:43:17.5460000Z</dcterms:modified>
</coreProperties>
</file>