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40a48cfb6ab46ac" /><Relationship Type="http://schemas.openxmlformats.org/officeDocument/2006/relationships/extended-properties" Target="/docProps/app.xml" Id="R079d7905583b4d46" /><Relationship Type="http://schemas.openxmlformats.org/officeDocument/2006/relationships/officeDocument" Target="/ppt/presentation.xml" Id="R10d1202d194042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b0af86f0ff421d"/>
  </p:sldMasterIdLst>
  <p:notesMasterIdLst>
    <p:notesMasterId xmlns:r="http://schemas.openxmlformats.org/officeDocument/2006/relationships" r:id="R7d0b3e0615664315"/>
  </p:notesMasterIdLst>
  <p:sldIdLst>
    <p:sldId xmlns:r="http://schemas.openxmlformats.org/officeDocument/2006/relationships" id="256" r:id="R465b893b70f249cf"/>
    <p:sldId xmlns:r="http://schemas.openxmlformats.org/officeDocument/2006/relationships" id="257" r:id="R14bc61e10a6c4684"/>
    <p:sldId xmlns:r="http://schemas.openxmlformats.org/officeDocument/2006/relationships" id="258" r:id="Rcb56bed9bf444251"/>
    <p:sldId xmlns:r="http://schemas.openxmlformats.org/officeDocument/2006/relationships" id="259" r:id="Rf367676174e54d3e"/>
    <p:sldId xmlns:r="http://schemas.openxmlformats.org/officeDocument/2006/relationships" id="260" r:id="R39424312b7af421b"/>
    <p:sldId xmlns:r="http://schemas.openxmlformats.org/officeDocument/2006/relationships" id="261" r:id="R4970b5d41c9648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ab32f6d9b6422d" /><Relationship Type="http://schemas.openxmlformats.org/officeDocument/2006/relationships/slideMaster" Target="/ppt/slideMasters/slideMaster1.xml" Id="Re7b0af86f0ff421d" /><Relationship Type="http://schemas.openxmlformats.org/officeDocument/2006/relationships/notesMaster" Target="/ppt/notesMasters/notesMaster1.xml" Id="R7d0b3e0615664315" /><Relationship Type="http://schemas.openxmlformats.org/officeDocument/2006/relationships/presProps" Target="/ppt/presProps.xml" Id="R5061a42bf35e4557" /><Relationship Type="http://schemas.openxmlformats.org/officeDocument/2006/relationships/tableStyles" Target="/ppt/tableStyles.xml" Id="Rf6508fdd308b4738" /><Relationship Type="http://schemas.openxmlformats.org/officeDocument/2006/relationships/slide" Target="/ppt/slides/slide1.xml" Id="R465b893b70f249cf" /><Relationship Type="http://schemas.openxmlformats.org/officeDocument/2006/relationships/slide" Target="/ppt/slides/slide2.xml" Id="R14bc61e10a6c4684" /><Relationship Type="http://schemas.openxmlformats.org/officeDocument/2006/relationships/slide" Target="/ppt/slides/slide3.xml" Id="Rcb56bed9bf444251" /><Relationship Type="http://schemas.openxmlformats.org/officeDocument/2006/relationships/slide" Target="/ppt/slides/slide4.xml" Id="Rf367676174e54d3e" /><Relationship Type="http://schemas.openxmlformats.org/officeDocument/2006/relationships/slide" Target="/ppt/slides/slide5.xml" Id="R39424312b7af421b" /><Relationship Type="http://schemas.openxmlformats.org/officeDocument/2006/relationships/slide" Target="/ppt/slides/slide6.xml" Id="R4970b5d41c9648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3b644f57c146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11c646d8614177" /><Relationship Type="http://schemas.openxmlformats.org/officeDocument/2006/relationships/notesMaster" Target="/ppt/notesMasters/notesMaster1.xml" Id="R5e9fea4ecc0a4ad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8af735cf394c24" /><Relationship Type="http://schemas.openxmlformats.org/officeDocument/2006/relationships/notesMaster" Target="/ppt/notesMasters/notesMaster1.xml" Id="Rb6340c847f5c4d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1d50208ae84ad6" /><Relationship Type="http://schemas.openxmlformats.org/officeDocument/2006/relationships/notesMaster" Target="/ppt/notesMasters/notesMaster1.xml" Id="R9dce36c9520443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55af3dea8a470e" /><Relationship Type="http://schemas.openxmlformats.org/officeDocument/2006/relationships/notesMaster" Target="/ppt/notesMasters/notesMaster1.xml" Id="R143cb29b8d9147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26733dbf7c14ffe" /><Relationship Type="http://schemas.openxmlformats.org/officeDocument/2006/relationships/notesMaster" Target="/ppt/notesMasters/notesMaster1.xml" Id="R5de6b217d5814b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3d1da3cce94dc9" /><Relationship Type="http://schemas.openxmlformats.org/officeDocument/2006/relationships/notesMaster" Target="/ppt/notesMasters/notesMaster1.xml" Id="R0ae923042cb743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/assets/projects/family-smuggler.png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/assets/projects/family-smuggler.png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public/assets/integrations/services-hero.png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ad99e5e59a42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b779cef4194cab" /><Relationship Type="http://schemas.openxmlformats.org/officeDocument/2006/relationships/slideLayout" Target="/ppt/slideLayouts/slideLayout1.xml" Id="R0ce210df593140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e210df593140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e4b375a1d94117" /><Relationship Type="http://schemas.openxmlformats.org/officeDocument/2006/relationships/image" Target="/ppt/media/image.jpeg" Id="R93efd1e177944420" /><Relationship Type="http://schemas.openxmlformats.org/officeDocument/2006/relationships/notesSlide" Target="/ppt/notesSlides/notesSlide1.xml" Id="R5136726cee6b48b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a9087d29fc4175" /><Relationship Type="http://schemas.openxmlformats.org/officeDocument/2006/relationships/image" Target="/ppt/media/image2.jpeg" Id="Raba77d09c99a4bba" /><Relationship Type="http://schemas.openxmlformats.org/officeDocument/2006/relationships/notesSlide" Target="/ppt/notesSlides/notesSlide2.xml" Id="R1f01f5f9eba941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6c978d14174c23" /><Relationship Type="http://schemas.openxmlformats.org/officeDocument/2006/relationships/image" Target="/ppt/media/image3.jpeg" Id="Raf1b755eb5574109" /><Relationship Type="http://schemas.openxmlformats.org/officeDocument/2006/relationships/notesSlide" Target="/ppt/notesSlides/notesSlide3.xml" Id="Rea4b8fd6c2164b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f00afcad924543" /><Relationship Type="http://schemas.openxmlformats.org/officeDocument/2006/relationships/notesSlide" Target="/ppt/notesSlides/notesSlide4.xml" Id="R5c5dc5dbae4243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6273e539f4abe" /><Relationship Type="http://schemas.openxmlformats.org/officeDocument/2006/relationships/notesSlide" Target="/ppt/notesSlides/notesSlide5.xml" Id="Ra4c1502c0be141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2a3369e09148aa" /><Relationship Type="http://schemas.openxmlformats.org/officeDocument/2006/relationships/notesSlide" Target="/ppt/notesSlides/notesSlide6.xml" Id="R0fb00312a2d549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efd1e17794442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164D6C-7F10-4982-88F4-FB48B1A9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158D8B-7205-4DA0-90FF-79911EA00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ADD410F0-33C4-4651-B0D4-5EA6FB7FD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C035E65-096D-43AB-B460-BD094DF77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Семейный контрабандист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C5DEE5CB-1F2F-4BCD-9F2D-A6599B243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Банк и финтех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749C78-C6D4-4E1C-B07B-BD917388D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E2ABAF-E6AC-4024-9C8D-AFDE63B8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099325E0-9C49-4105-80CC-FBDAACD12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8FC907-F5A8-4C89-BA3D-26B649480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707796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E9C82F-E7C6-4188-858C-8F923CDB1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5AA13E-35B8-4205-B4E2-00EDFD432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ED87B411-CBD1-4435-9A56-48FD2CD2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CB852-87FC-4323-998E-E62147127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Студентка узнаёт, что её бабушка была легендой астраханского подполья, и пытается сорвать её последнее дело, подменив деликатес подделкой.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F019EA-18EE-4162-BEA6-87486152D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2D21B4-C0CB-43AE-9711-1CF5EA4C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F636CF-C9F2-4529-BC47-25D044DC5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Мини-сериал · криминальная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3067ED-482D-4053-9761-02DD8F2E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296E4A-9776-4446-AFE8-0E593B30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4 × 44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531921-7BEC-403E-81A9-258013EC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52B85E-B3D3-44C7-B722-68F56396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732D2D-DE06-4BE1-827F-ABC1AFBF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D0DF5B-87F9-4733-95A6-24A071640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18–54 · зрители ярких семейных комедий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a77d09c99a4bba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350C63-1F47-44B6-BBCB-C130E720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2210F4E2-2C17-4D6E-AD15-03395B1EB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85292F-40FD-4CAC-A991-6F4BFC78D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581262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1b755eb5574109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D47B1F-E4F4-4FE7-A46C-D6993E9A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D14ED9-9DFE-4FE8-B275-4712FD81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59813C6F-428A-49E5-A902-40D737B2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Легализация семейного бизнеса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FD41BB-152F-4896-9C7D-F8958A49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Финал выводит героинь из авантюры в честное предпринимательство.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FDF24C-8FFE-4903-8785-5D04641B4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CC819D-357D-4DBE-851E-8C96631F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Невидимый сервис становится видимым через действие и результат для персонажа.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1BD2F9-1144-44F8-9246-BCBC6C18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9BC683FC-E13B-49E4-8C70-B930034B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307701-A9E9-48AB-BAA3-86791BE09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58338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A3350D-A3F4-4CC3-8933-1B813AA42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82AF79-118B-48AB-BA92-D537DA8F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A8D0BD-4320-430D-AAC3-2C4F89262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CB3554-CE35-41EB-ABB9-42CFDF940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93F717-9BA7-4FE1-B87A-AEEE64E9C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0300B0-CFA6-4014-B747-EEC9CAAE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Story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9C2874-B580-4CA5-9A84-C727AFAF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CE458B-F404-4B4B-A0F4-853A0BBFA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B0DBF0-6C2E-4D71-A166-94A61FD4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3D5021-6AA3-4264-A83A-379EE3331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A8D8A1-A3EE-4F6E-A065-8419CFEC8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SME special project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6CC134-67BD-48CC-A0BC-3CBC53D97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52958D-67DB-41A6-A94D-1CD357123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3B1276-BE63-4106-8629-6D20CE41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4F5951-FD64-43CC-9CCC-DB0528FB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61B12D-17A2-42DA-90EC-2864FD882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D0C163-D9C9-47E6-8FCC-26C422AB4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2A76FADC-BC82-4B8C-A4F7-9BCD51680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95D749-5387-4104-ABB1-4EBADCEA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707424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890E55-B097-456B-BFB4-6EEF387E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55736-88E5-4E9B-8577-59E430B9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B81EF0-FA36-4F16-9950-925A1BACE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1402E3-6B2B-400C-A5AC-E99DA164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00148F-6507-445E-919B-B672643C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Сюжетная функция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EA483-4DBC-48BF-A5D2-7D2B36F1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7B57C-44E8-4E2C-9D00-A8BA6AA8E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D422D4-3015-4F58-83E8-624DB301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Интерфейс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509D54-12E9-4623-BF15-8F22E747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26C210-0091-4375-AD02-5A554A4B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6B8B95-1FFC-4180-88A1-990CD969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Мобильная сцена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1499C5-6767-4224-8023-96722C1F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81C7E9-6DAA-480B-ABB6-1B0793F99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4778B0-A579-4CC8-A34A-F2B05165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Платёж или доступ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A9B2C2-3AC4-4F75-9AAA-EFA45B083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D62216-F305-42BF-B079-3554CE42C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CB00FC-90B9-40B6-8293-08660F94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F448DE-D819-41DC-8D00-35B745D07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6882DE-A45B-456C-A1E3-A94D4813F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93B416-50A3-4679-86F0-0F6860F1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activation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A0006F-8C6A-4D52-9127-894597DAC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144458BB-2048-4DFF-AAE2-E6A12385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ADC8CC-1EE7-4B86-AE5C-BAF8FAA6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258650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1E9D9A-31A5-419F-8788-2958035DC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DA4A11-4BE8-4CF9-9426-8FA664C9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D6B110-DF66-4C09-931B-B9A9E59B1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46A2E-55CA-4168-8AEC-458F919D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Семейный контрабандист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AE88FE-D974-4155-B353-616549353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Банк и финтех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1CE7B1-492A-4761-A56A-E1FB3CCC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C598F4-8D12-4B47-B42E-4DE9CD8FC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EB0CD8-49B8-42F6-BD5A-57FAD8E1F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E91D07-E3C7-4296-8502-49A7A333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DC86C2-265A-4CB1-90E9-218112910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717C26-7ACB-41EA-B5B6-C010269E8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57371B-50B4-4968-8E7F-44A40D6A6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5775A5-EBD2-4410-A44D-685510E70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3C1A7E-0387-44CE-AD2B-17300F53C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4E8861-6F3A-450B-98E0-3F9B0F3B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2222FC-2224-44C3-8086-9D6B97A3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FAE59D-FB9C-4807-B26A-01560D0DC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C616AB-C504-4C9D-BD93-32DA7E64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53DA9B-4F4F-4401-B7A7-76D830BF9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7B9BF4-31B0-4FAB-AD99-6273A2B8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139469FA-569F-4DF8-9469-E54A41DCB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004  ·  СЕМЕЙНЫЙ КОНТРАБАНДИСТ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2F1154-3A43-4DA0-AEF7-85460BCB8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669595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2026-08-30T14:43:17.0810000Z</dcterms:created>
  <dcterms:modified xsi:type="dcterms:W3CDTF">2026-08-30T14:43:17.0810000Z</dcterms:modified>
</coreProperties>
</file>