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2f14ff9c23a4873" /><Relationship Type="http://schemas.openxmlformats.org/officeDocument/2006/relationships/extended-properties" Target="/docProps/app.xml" Id="R58eead00748d4056" /><Relationship Type="http://schemas.openxmlformats.org/officeDocument/2006/relationships/officeDocument" Target="/ppt/presentation.xml" Id="R0d510305dde34d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81c6723c47f499d"/>
  </p:sldMasterIdLst>
  <p:notesMasterIdLst>
    <p:notesMasterId xmlns:r="http://schemas.openxmlformats.org/officeDocument/2006/relationships" r:id="Rddad150e00014f7f"/>
  </p:notesMasterIdLst>
  <p:sldIdLst>
    <p:sldId xmlns:r="http://schemas.openxmlformats.org/officeDocument/2006/relationships" id="256" r:id="Rfa269448f6ac4b2e"/>
    <p:sldId xmlns:r="http://schemas.openxmlformats.org/officeDocument/2006/relationships" id="257" r:id="R8e5c12456fd64580"/>
    <p:sldId xmlns:r="http://schemas.openxmlformats.org/officeDocument/2006/relationships" id="258" r:id="R4a79068739464803"/>
    <p:sldId xmlns:r="http://schemas.openxmlformats.org/officeDocument/2006/relationships" id="259" r:id="R46d5df70e49a4c9c"/>
    <p:sldId xmlns:r="http://schemas.openxmlformats.org/officeDocument/2006/relationships" id="260" r:id="Rdedc50c986b54d09"/>
    <p:sldId xmlns:r="http://schemas.openxmlformats.org/officeDocument/2006/relationships" id="261" r:id="R23f340379ec8484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eb9eaa0d7049fa" /><Relationship Type="http://schemas.openxmlformats.org/officeDocument/2006/relationships/slideMaster" Target="/ppt/slideMasters/slideMaster1.xml" Id="R281c6723c47f499d" /><Relationship Type="http://schemas.openxmlformats.org/officeDocument/2006/relationships/notesMaster" Target="/ppt/notesMasters/notesMaster1.xml" Id="Rddad150e00014f7f" /><Relationship Type="http://schemas.openxmlformats.org/officeDocument/2006/relationships/presProps" Target="/ppt/presProps.xml" Id="Raf12008602b54092" /><Relationship Type="http://schemas.openxmlformats.org/officeDocument/2006/relationships/tableStyles" Target="/ppt/tableStyles.xml" Id="Rec1119fc9d2a4619" /><Relationship Type="http://schemas.openxmlformats.org/officeDocument/2006/relationships/slide" Target="/ppt/slides/slide1.xml" Id="Rfa269448f6ac4b2e" /><Relationship Type="http://schemas.openxmlformats.org/officeDocument/2006/relationships/slide" Target="/ppt/slides/slide2.xml" Id="R8e5c12456fd64580" /><Relationship Type="http://schemas.openxmlformats.org/officeDocument/2006/relationships/slide" Target="/ppt/slides/slide3.xml" Id="R4a79068739464803" /><Relationship Type="http://schemas.openxmlformats.org/officeDocument/2006/relationships/slide" Target="/ppt/slides/slide4.xml" Id="R46d5df70e49a4c9c" /><Relationship Type="http://schemas.openxmlformats.org/officeDocument/2006/relationships/slide" Target="/ppt/slides/slide5.xml" Id="Rdedc50c986b54d09" /><Relationship Type="http://schemas.openxmlformats.org/officeDocument/2006/relationships/slide" Target="/ppt/slides/slide6.xml" Id="R23f340379ec8484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6c60962ce344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edf1f0dda6422b" /><Relationship Type="http://schemas.openxmlformats.org/officeDocument/2006/relationships/notesMaster" Target="/ppt/notesMasters/notesMaster1.xml" Id="R7c33f1b8de45491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14363367aa94f91" /><Relationship Type="http://schemas.openxmlformats.org/officeDocument/2006/relationships/notesMaster" Target="/ppt/notesMasters/notesMaster1.xml" Id="R8cdbe62324114cc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8ff84327344844" /><Relationship Type="http://schemas.openxmlformats.org/officeDocument/2006/relationships/notesMaster" Target="/ppt/notesMasters/notesMaster1.xml" Id="R0fd105e042714d4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00f2f74581f42dd" /><Relationship Type="http://schemas.openxmlformats.org/officeDocument/2006/relationships/notesMaster" Target="/ppt/notesMasters/notesMaster1.xml" Id="Rd00248053392430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dbdab8486d64cb1" /><Relationship Type="http://schemas.openxmlformats.org/officeDocument/2006/relationships/notesMaster" Target="/ppt/notesMasters/notesMaster1.xml" Id="R37a61e0233484b5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1b73666fbaf4b71" /><Relationship Type="http://schemas.openxmlformats.org/officeDocument/2006/relationships/notesMaster" Target="/ppt/notesMasters/notesMaster1.xml" Id="Rd50d8f09fc0b47d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/assets/projects/family-smuggler.png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/assets/projects/family-smuggler.png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public/assets/integrations/fashion-hero.png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b2e8675357457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411d6fc11794b4c" /><Relationship Type="http://schemas.openxmlformats.org/officeDocument/2006/relationships/slideLayout" Target="/ppt/slideLayouts/slideLayout1.xml" Id="Ra16c7cf4a78040b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6c7cf4a78040b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a14e29b412442a" /><Relationship Type="http://schemas.openxmlformats.org/officeDocument/2006/relationships/image" Target="/ppt/media/image.jpeg" Id="Rcee8eccc024049aa" /><Relationship Type="http://schemas.openxmlformats.org/officeDocument/2006/relationships/notesSlide" Target="/ppt/notesSlides/notesSlide1.xml" Id="Ra6a321e6bcae4e9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bec276195a4c0a" /><Relationship Type="http://schemas.openxmlformats.org/officeDocument/2006/relationships/image" Target="/ppt/media/image2.jpeg" Id="R8f2b6eb5c6e04dcf" /><Relationship Type="http://schemas.openxmlformats.org/officeDocument/2006/relationships/notesSlide" Target="/ppt/notesSlides/notesSlide2.xml" Id="R9ce2e154e0014e8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ca6c3f98e74d03" /><Relationship Type="http://schemas.openxmlformats.org/officeDocument/2006/relationships/image" Target="/ppt/media/image3.jpeg" Id="R177a7ff8d8854855" /><Relationship Type="http://schemas.openxmlformats.org/officeDocument/2006/relationships/notesSlide" Target="/ppt/notesSlides/notesSlide3.xml" Id="Rc2ddf815b7b846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f44972c9f6479a" /><Relationship Type="http://schemas.openxmlformats.org/officeDocument/2006/relationships/notesSlide" Target="/ppt/notesSlides/notesSlide4.xml" Id="R502731bd4017431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f06fbd15cd4159" /><Relationship Type="http://schemas.openxmlformats.org/officeDocument/2006/relationships/notesSlide" Target="/ppt/notesSlides/notesSlide5.xml" Id="R9fb7874426ed42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f14731df3d4d73" /><Relationship Type="http://schemas.openxmlformats.org/officeDocument/2006/relationships/notesSlide" Target="/ppt/notesSlides/notesSlide6.xml" Id="R5efbd7a21afe412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e8eccc024049a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24E2A7-AABF-4351-992B-3C547E659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F197F2-8637-4B0F-A2B8-5AE7BB580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7DC168F5-3A57-4EAA-92E2-DD7DCA725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510AD342-19AC-4470-B652-4B0C7F740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Семейный контрабандист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7ACD98A8-19C8-4B3C-95FB-FD419EF9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Мода и аксессуары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F92EF9-0545-4122-BC86-585FBCD6A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361F7-C950-405C-AEC5-E2CF02726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A45AD682-ECBF-4D57-B58B-4B5661F4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033BBA-92D1-4F04-A06B-5B9C789AF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158202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D1E9D4-D692-494A-9762-DEB239F7D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203B7F-D381-456D-8717-19BAACA1F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46DF9015-9A85-4CC5-8A10-AFCFF16E8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FC0361-7D60-4786-9133-C1FA85CCA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Студентка узнаёт, что её бабушка была легендой астраханского подполья, и пытается сорвать её последнее дело, подменив деликатес подделкой.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302F22-8E99-4A94-9FDF-7C13F788E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B713B4-EFC9-4D3C-8360-856ECDB5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A77F1D-2538-4875-BB63-DEFCA885B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Мини-сериал · криминальная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7DC70C-0ECA-4B17-8DA7-F41C5DCB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F7C6E7-D78B-4F6C-AF5E-598C5288F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4 × 44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ACB6FD-2EB2-4B90-8FAD-EA5590E02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A73A75-BB98-4FAE-B65F-A94458E2A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74F0E1-8683-4FFA-B0F4-CF04C723E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A04956-28E0-401C-89A0-0B48B5BA3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18–54 · зрители ярких семейных комедий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2b6eb5c6e04dcf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7B9F36-11C8-4548-A901-0DC95DF62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5492E18E-B438-43CC-8DC2-F00FF3826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08D9B9-EA6B-4D93-94EE-D663591F4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840165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7a7ff8d8854855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6D81AF-5013-43AC-AF85-0C019FBC7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D3E3A9-F528-408E-9B39-9B7A0B95E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D7E64FE3-0DAA-4AFE-9039-6EDBF7AC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Новая и старая школа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77D8E6-1BD9-41BD-8002-C628FCD1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Контраст гардероба внучки и бабушки создаёт яркий визуальный код сезона.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2BA7D7-15ED-47EB-8157-BAD411E66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471128-89C4-4C7F-BB4C-CFCC8B7F6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Силуэт и детали рассказывают о герое раньше реплики и меняются вместе с его аркой.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A17E91-FC92-42FB-824F-7CD3B0BB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Открыты переговоры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988E4A9C-6735-4500-8548-69F1CC415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21C056-7BD6-45B0-AEE1-E1678737E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597805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4AC9FA-8807-49F6-9727-D430E942B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49C5C7-6819-49C0-944E-3FB4D3BC9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01AA3E-B651-42D8-94CE-AA1DFAB13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069073-2D68-40C3-960F-A6DF19821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31243D-7F06-41F8-BAF4-8D1282AD5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2A6818-AEC5-455E-8FAB-B378E2734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Wardrobe integration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BA8279-FE7E-4103-A6F1-7B99F768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033EC1-86CE-4B36-B1B8-DCB589DF3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48221E-56E2-443F-ADED-290351B2B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DB214D-7E27-4BD9-902C-C02F1DDB4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1B9917-B264-467E-9320-97506E4DC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Premiere styling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E75BB9-B1D3-4B93-9914-E89B604A0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1EA812-4250-4037-B9A9-4F54E2E7C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D4C2EF-AD75-4CB5-8E38-AB510B5C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2395BA-FDFF-43B5-9E2F-AE20E68D1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426D9E-DCD4-4C8B-A2CD-CB083DF04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D4E808-6DA4-4370-AF43-34C197414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A2F89804-48B0-4448-81D6-A592D79B3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D5AD28-90BA-4959-BF7A-A4A0B16EA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401044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731E4C-0562-48C6-9D1E-9A297C423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AE9D4E-0902-4086-83B1-E7B23DCF9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946F7F-855E-4731-9E7A-A27352A12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ED96F1-AEF5-4BDB-9486-B5A3A060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C02618-A83D-41E1-B415-81630CEA0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Hero-look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FE1FAE-CBEA-40A4-B884-E13CFD849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29F054-A8BC-4FF5-89B7-94DD767D9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C4FBAC-AE97-4243-9ED0-EFCEC3353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Капсула сезона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949C5D-C05D-478A-A255-E46AF7383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D37B84-DFCB-4307-AE3D-F3DDAEB01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C13947-C462-461E-9F4A-D8C068DAD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Действие с предметом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9919BD-D28F-4CD4-B9F8-B528C6437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6971B0-5570-4ED5-8E5E-DF8814190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FE0627-7F22-4F5B-9374-4DC14DBD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Editorial stills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6DDF6E-EF40-44C8-BF2D-0B0EF6786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2C9CE5-568A-4999-B162-F0559DD4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AC4644-7F91-4444-A052-E37F5A0D9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20AAA6-8C16-45EA-B1E0-BA37C4662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6FE5C8-4C36-4E11-9413-2E3787FB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641FC4-9E84-4E4F-B60A-3EE1B6082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Social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7083AF-0704-4857-93F0-444207CFF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D7E6CCCE-6D87-4E87-9E28-12FBBB6AC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2DB949-C488-420B-8A7C-30B2D78A7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402130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CF3970-3F84-445C-B1F7-2B0C3B9E5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60082B-5881-4E52-838E-15B6AF4E1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3567E9-C013-4B6A-A812-3A2892CEA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3C1DAB-A445-4CA0-AEE8-D86976FE6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Семейный контрабандист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72FEA9-009D-40B3-9853-150D06ADE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Мода и аксессуары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904940-4AE9-4F48-9FDE-61487D642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9040B2-2AD2-43FE-B4A3-495376471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5410AC-5B8D-438F-89A5-AD2410A8E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63DD6F-24BA-4FEC-9E16-B4628DEDF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63F14C-938B-42D0-B7BF-100CAFFC2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C39BB0-50C0-4AC3-9C37-DB9CAB668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2B936C-2B96-410B-8FE9-94D206B8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364C4D-D01C-42DC-81E0-2160EC4D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A02D02-2133-4B55-9B36-77FF6BCD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56CE0B-600E-41B4-B50B-E1386E582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4F3671-DB4F-442B-991C-F69EDD68E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6E49E5-9032-4607-8BFC-C7D466FD6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98919A-C4C2-4800-AFFE-DF3BC869A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CDA35C-08FE-423B-BA5A-3889FAE62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FA2E9B-A18C-4C07-8152-AAE970725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277BB07B-267E-410F-B76B-A306A383E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770D30-266A-4A6E-BC3E-23BE15C18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9639381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2026-08-30T14:43:16.6220000Z</dcterms:created>
  <dcterms:modified xsi:type="dcterms:W3CDTF">2026-08-30T14:43:16.6220000Z</dcterms:modified>
</coreProperties>
</file>