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00f253c2bc8419c" /><Relationship Type="http://schemas.openxmlformats.org/officeDocument/2006/relationships/extended-properties" Target="/docProps/app.xml" Id="R90498b8e4b0c49af" /><Relationship Type="http://schemas.openxmlformats.org/officeDocument/2006/relationships/officeDocument" Target="/ppt/presentation.xml" Id="R7d10a1c9169e4c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bf804f57db447d"/>
  </p:sldMasterIdLst>
  <p:notesMasterIdLst>
    <p:notesMasterId xmlns:r="http://schemas.openxmlformats.org/officeDocument/2006/relationships" r:id="R06c8b37bfd3344ff"/>
  </p:notesMasterIdLst>
  <p:sldIdLst>
    <p:sldId xmlns:r="http://schemas.openxmlformats.org/officeDocument/2006/relationships" id="256" r:id="Rb28a9a0ecfdf4a25"/>
    <p:sldId xmlns:r="http://schemas.openxmlformats.org/officeDocument/2006/relationships" id="257" r:id="R146111b3a72b4b93"/>
    <p:sldId xmlns:r="http://schemas.openxmlformats.org/officeDocument/2006/relationships" id="258" r:id="Rb7b9edc990e64818"/>
    <p:sldId xmlns:r="http://schemas.openxmlformats.org/officeDocument/2006/relationships" id="259" r:id="Ra8e39b6e8c3f4b0a"/>
    <p:sldId xmlns:r="http://schemas.openxmlformats.org/officeDocument/2006/relationships" id="260" r:id="R27d84d4d873e4eeb"/>
    <p:sldId xmlns:r="http://schemas.openxmlformats.org/officeDocument/2006/relationships" id="261" r:id="Rbd6a20f9997745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08bba56ed546e7" /><Relationship Type="http://schemas.openxmlformats.org/officeDocument/2006/relationships/slideMaster" Target="/ppt/slideMasters/slideMaster1.xml" Id="R0dbf804f57db447d" /><Relationship Type="http://schemas.openxmlformats.org/officeDocument/2006/relationships/notesMaster" Target="/ppt/notesMasters/notesMaster1.xml" Id="R06c8b37bfd3344ff" /><Relationship Type="http://schemas.openxmlformats.org/officeDocument/2006/relationships/presProps" Target="/ppt/presProps.xml" Id="R9944756ae268402b" /><Relationship Type="http://schemas.openxmlformats.org/officeDocument/2006/relationships/tableStyles" Target="/ppt/tableStyles.xml" Id="R8a1447637ecc45aa" /><Relationship Type="http://schemas.openxmlformats.org/officeDocument/2006/relationships/slide" Target="/ppt/slides/slide1.xml" Id="Rb28a9a0ecfdf4a25" /><Relationship Type="http://schemas.openxmlformats.org/officeDocument/2006/relationships/slide" Target="/ppt/slides/slide2.xml" Id="R146111b3a72b4b93" /><Relationship Type="http://schemas.openxmlformats.org/officeDocument/2006/relationships/slide" Target="/ppt/slides/slide3.xml" Id="Rb7b9edc990e64818" /><Relationship Type="http://schemas.openxmlformats.org/officeDocument/2006/relationships/slide" Target="/ppt/slides/slide4.xml" Id="Ra8e39b6e8c3f4b0a" /><Relationship Type="http://schemas.openxmlformats.org/officeDocument/2006/relationships/slide" Target="/ppt/slides/slide5.xml" Id="R27d84d4d873e4eeb" /><Relationship Type="http://schemas.openxmlformats.org/officeDocument/2006/relationships/slide" Target="/ppt/slides/slide6.xml" Id="Rbd6a20f9997745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403032ce084f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d917e2974e4eab" /><Relationship Type="http://schemas.openxmlformats.org/officeDocument/2006/relationships/notesMaster" Target="/ppt/notesMasters/notesMaster1.xml" Id="Rbaf6b84f3a8340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159a6b5ce44db5" /><Relationship Type="http://schemas.openxmlformats.org/officeDocument/2006/relationships/notesMaster" Target="/ppt/notesMasters/notesMaster1.xml" Id="R3dc2b73a85d94a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7eb0bacd1546ac" /><Relationship Type="http://schemas.openxmlformats.org/officeDocument/2006/relationships/notesMaster" Target="/ppt/notesMasters/notesMaster1.xml" Id="Re6aef9ce3db145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cddcf493074202" /><Relationship Type="http://schemas.openxmlformats.org/officeDocument/2006/relationships/notesMaster" Target="/ppt/notesMasters/notesMaster1.xml" Id="R41ba25a57bdd43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a643587eddc41ec" /><Relationship Type="http://schemas.openxmlformats.org/officeDocument/2006/relationships/notesMaster" Target="/ppt/notesMasters/notesMaster1.xml" Id="R308d1a9e97624b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7c20630e994683" /><Relationship Type="http://schemas.openxmlformats.org/officeDocument/2006/relationships/notesMaster" Target="/ppt/notesMasters/notesMaster1.xml" Id="R5e73b19bca2647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public/assets/integrations/food-hero.png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d00f6057e47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0a6db99ded4674" /><Relationship Type="http://schemas.openxmlformats.org/officeDocument/2006/relationships/slideLayout" Target="/ppt/slideLayouts/slideLayout1.xml" Id="Rb1b398ce82b84b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b398ce82b84b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e79a45ab94523" /><Relationship Type="http://schemas.openxmlformats.org/officeDocument/2006/relationships/image" Target="/ppt/media/image.jpeg" Id="R5b6d3d08fd094f45" /><Relationship Type="http://schemas.openxmlformats.org/officeDocument/2006/relationships/notesSlide" Target="/ppt/notesSlides/notesSlide1.xml" Id="Rf9c450c32b914a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ee67278f44478" /><Relationship Type="http://schemas.openxmlformats.org/officeDocument/2006/relationships/image" Target="/ppt/media/image2.jpeg" Id="Rcd6b29b5e5fe497b" /><Relationship Type="http://schemas.openxmlformats.org/officeDocument/2006/relationships/notesSlide" Target="/ppt/notesSlides/notesSlide2.xml" Id="Rf39070c3cbd446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7d7626f8f474b" /><Relationship Type="http://schemas.openxmlformats.org/officeDocument/2006/relationships/image" Target="/ppt/media/image3.jpeg" Id="R28e6b2d2a9d24ced" /><Relationship Type="http://schemas.openxmlformats.org/officeDocument/2006/relationships/notesSlide" Target="/ppt/notesSlides/notesSlide3.xml" Id="Rf856253ed2fa4d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b07532e274e85" /><Relationship Type="http://schemas.openxmlformats.org/officeDocument/2006/relationships/notesSlide" Target="/ppt/notesSlides/notesSlide4.xml" Id="Rcf3425449b8146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2cc2e2b6d4eba" /><Relationship Type="http://schemas.openxmlformats.org/officeDocument/2006/relationships/notesSlide" Target="/ppt/notesSlides/notesSlide5.xml" Id="Rb0506099074f4b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0f7b68297425e" /><Relationship Type="http://schemas.openxmlformats.org/officeDocument/2006/relationships/notesSlide" Target="/ppt/notesSlides/notesSlide6.xml" Id="R0d016fe7aae94a9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d3d08fd094f4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51C52B-8B87-4AB2-B501-6251DA30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2E15FB-BCCF-4A83-B8CC-CB1BE4CC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A991697E-0C8C-4DAD-AA84-62A1CC22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2125143-2D50-434F-A772-5D0F183E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Семейный контрабандист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4272A7B7-22C2-4754-937A-CD52F974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Гастрономия и деликатесы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6C62E1-F3F1-4A54-8A4A-DEF5F02F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68B2F-B3EE-44EF-8232-CFDDA4DB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211B0050-E3B3-4E90-A5CF-D9C380E2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0A91D-4950-453A-8516-DD2AE5AC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546221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E51346-7FB1-4AFE-9AD7-3FED8702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F3710-426B-4FD3-8EC6-7069C36A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001D6DE1-9DDF-4B37-B266-F3BCF0DA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5D81C-209A-4A9B-8822-3DFF4AE8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Студентка узнаёт, что её бабушка была легендой астраханского подполья, и пытается сорвать её последнее дело, подменив деликатес подделкой.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FB059-3F0E-49EA-97D8-8C785B9C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9187B-D59E-4C59-BA9E-569EC7A2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B8C2F-E334-49AD-BDC2-48A62F50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Мини-сериал · криминальная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EFD709-401B-4B05-B18E-64265496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3C026-064E-4D2B-86C0-F123EE34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4 × 44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9F34B-563F-49B8-BFF9-ECCE90FD8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1311C-563E-495A-AB1A-42B9BD69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55820-1614-4354-BAEA-5493D01B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C099D-C38A-45E0-860D-D86F49F8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18–54 · зрители ярких семейных комедий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b29b5e5fe497b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18949-169A-4DD1-A71A-95F929A1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5BDB598C-4AF4-4449-8B23-9D4CB7B6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DD72E-5D0F-4E34-9A61-0E1FFD4E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782954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6b2d2a9d24ced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9EA6F-D876-4912-9C42-58CE9FE0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880275-C6D9-482D-B531-B1EACB7A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AF456F5F-CEC5-4CD1-AF53-7A7BDD0F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Икра как драматургический объект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004E5-6DE9-4FD2-A3AC-4E953C41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Продукт, происхождение, упаковка и честный семейный бизнес становятся финальной позитивной трансформацией.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ECEB9-FDAB-4BCD-88F4-920C7DC5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062C1-1826-4B94-A8D1-E7E3AC25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Продукт входит в привычку, встречу или семейный ритуал — без рекламной паузы.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6EEB41-6022-4DBB-9EF9-90C8FD91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4BC442B7-9FE2-4509-82ED-36C18247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710DA-2303-4F60-B860-434DCA3D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098984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88A543-1602-41F8-9727-61BDCE3F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AFDB3-11BE-4561-B557-B1588EFC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B8B05-ABA8-45AD-BD49-E7A6A6B8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CCF4C-F33E-45B8-994A-5A7AEB80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9F53F-D268-432D-8DD8-D0B0115B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011B1-0C7E-41D0-BCEB-7BFAA95B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11CF1-87DF-46FD-B781-9F0A78AC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58BBE-A075-400D-BD08-851D2BC5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E85CC-3B8B-46C5-A52E-6361F1FC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862FDC-E81E-4BD9-957F-20429525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7A547E-B1DB-4E21-A1C3-C4634C85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Origin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DF1121-2715-4134-B160-ABC4FA9D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FAE24-7B4E-4A0D-986E-DFDFD2C0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E16F0-8FFC-455F-8397-73A94F0D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A91E26-1284-4F48-B2AC-09D79D5A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F0175-4CE7-482C-94A6-6181E7A2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Retail activation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D95BD2-EEC5-4DA2-911E-6174DB21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8B2B191D-FEF2-4759-974E-7D8F4AD9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D94266-4FC3-4845-B6CF-2DFCD3D9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468458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568FE6-73FB-4B99-9E4E-03657893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CFBFC-B41A-44B9-A7C1-56458182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70E63C-7552-4DDF-8BAD-A7C00A18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2B747-5B1C-4934-AA64-A5A6916F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443ED-DFD6-4541-9A85-90DB22A7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Ритуал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D1448-6D93-4E77-A12C-ADE9C923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D918B9-2325-41D9-B2FC-4BBDB825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4FD59-36B5-4C99-A80E-9F88BEB0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Приготовление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2A3EA9-6CD2-49F5-9215-D4667A7B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EA1E8B-C95C-4013-B6E7-9F2672AD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B4ADD-0E4A-4C27-BE2D-3C5306AF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Упаковка в действии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FC870-F8E3-4CE7-BCDB-BBC3369A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691044-48C4-4585-9300-2907B430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31CE6-E006-46CB-B5E8-C87B7CA6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FCC49-79BB-4AE1-B8F7-88E9CAF6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2BB3B-38B3-4195-898B-6CE2DFB4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38AB65-B8E6-4D45-980F-CE2ABD04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7C28C5-30D1-40FA-A8C2-9228D8AF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5C0861-56B0-46B4-99EE-8FF1247B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94598-3527-41E4-AD61-61E0259C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edits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56EC9-9229-49E9-A8B8-7BCBF889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1EF0873E-4B62-4F2A-AD20-4E3FB83A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EC2869-55BD-47E8-A47E-E7F08E15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8410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1BC4D8-8CDC-44CC-95A9-81E958C5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C14F8-A019-4487-B851-D890D295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384486-1271-40A4-9EE4-4F85415E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F8042-2BEF-4776-AF5D-86D674963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Семейный контрабандист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8C92E-E024-44BC-8752-4C7FA70A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Гастрономия и деликатесы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F43EB-0C90-41F0-8AB3-1B1EA9DA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541F5-A2BC-4135-81F8-FE25FD23B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EF2A5-3B66-4EC1-A96B-5B211B6F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337300-193D-4AD0-AAE0-F0B00B48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BB254-12DE-4D41-BF94-328D69AF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1CF33F-75CA-4F79-BA21-31C0BB4D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B6E064-6E28-4626-A3F5-2CE223F2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A8033-60EC-4E3E-A789-55EDA5D6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B9BF24-4A64-4B74-A5E2-2A675C4D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B28E9A-ED76-4C6C-BEDF-48FF3DEC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90451-C252-403F-8BEF-680DFD1E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030B40-F9B8-49A1-BA86-944FE347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638FE8-DF4A-4726-8E9C-EEBAEC14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70E72-B332-491B-8B42-C0EFEC25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01C67-81A0-46AA-BE70-709AA4AE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EC17BC15-EE3B-48CB-8022-3A3115DB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F2EE79-0CCC-4F3C-90C7-82A3CB40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904638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2026-08-30T14:43:16.1630000Z</dcterms:created>
  <dcterms:modified xsi:type="dcterms:W3CDTF">2026-08-30T14:43:16.1630000Z</dcterms:modified>
</coreProperties>
</file>