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7b41c2f6b342db" /><Relationship Type="http://schemas.openxmlformats.org/officeDocument/2006/relationships/extended-properties" Target="/docProps/app.xml" Id="R9f3adcea0d824e77" /><Relationship Type="http://schemas.openxmlformats.org/officeDocument/2006/relationships/officeDocument" Target="/ppt/presentation.xml" Id="Reed86056809647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34f5e044374247"/>
  </p:sldMasterIdLst>
  <p:notesMasterIdLst>
    <p:notesMasterId xmlns:r="http://schemas.openxmlformats.org/officeDocument/2006/relationships" r:id="Red51f6add7804f83"/>
  </p:notesMasterIdLst>
  <p:sldIdLst>
    <p:sldId xmlns:r="http://schemas.openxmlformats.org/officeDocument/2006/relationships" id="256" r:id="Rf5c282d6e72c4a56"/>
    <p:sldId xmlns:r="http://schemas.openxmlformats.org/officeDocument/2006/relationships" id="257" r:id="Ra27bf5c72d644e4c"/>
    <p:sldId xmlns:r="http://schemas.openxmlformats.org/officeDocument/2006/relationships" id="258" r:id="Rb56ec778e39d42ba"/>
    <p:sldId xmlns:r="http://schemas.openxmlformats.org/officeDocument/2006/relationships" id="259" r:id="R760b65ebcc3d48c4"/>
    <p:sldId xmlns:r="http://schemas.openxmlformats.org/officeDocument/2006/relationships" id="260" r:id="R82c9eaab255e4a87"/>
    <p:sldId xmlns:r="http://schemas.openxmlformats.org/officeDocument/2006/relationships" id="261" r:id="Re136a562f95441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48ff0d60024efd" /><Relationship Type="http://schemas.openxmlformats.org/officeDocument/2006/relationships/slideMaster" Target="/ppt/slideMasters/slideMaster1.xml" Id="R1b34f5e044374247" /><Relationship Type="http://schemas.openxmlformats.org/officeDocument/2006/relationships/notesMaster" Target="/ppt/notesMasters/notesMaster1.xml" Id="Red51f6add7804f83" /><Relationship Type="http://schemas.openxmlformats.org/officeDocument/2006/relationships/presProps" Target="/ppt/presProps.xml" Id="R4dd0550f171a4b8d" /><Relationship Type="http://schemas.openxmlformats.org/officeDocument/2006/relationships/tableStyles" Target="/ppt/tableStyles.xml" Id="Rcd17a30ce1f7409b" /><Relationship Type="http://schemas.openxmlformats.org/officeDocument/2006/relationships/slide" Target="/ppt/slides/slide1.xml" Id="Rf5c282d6e72c4a56" /><Relationship Type="http://schemas.openxmlformats.org/officeDocument/2006/relationships/slide" Target="/ppt/slides/slide2.xml" Id="Ra27bf5c72d644e4c" /><Relationship Type="http://schemas.openxmlformats.org/officeDocument/2006/relationships/slide" Target="/ppt/slides/slide3.xml" Id="Rb56ec778e39d42ba" /><Relationship Type="http://schemas.openxmlformats.org/officeDocument/2006/relationships/slide" Target="/ppt/slides/slide4.xml" Id="R760b65ebcc3d48c4" /><Relationship Type="http://schemas.openxmlformats.org/officeDocument/2006/relationships/slide" Target="/ppt/slides/slide5.xml" Id="R82c9eaab255e4a87" /><Relationship Type="http://schemas.openxmlformats.org/officeDocument/2006/relationships/slide" Target="/ppt/slides/slide6.xml" Id="Re136a562f95441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21a916174d4c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3b918ba3f3f4241" /><Relationship Type="http://schemas.openxmlformats.org/officeDocument/2006/relationships/notesMaster" Target="/ppt/notesMasters/notesMaster1.xml" Id="Rd7a738d4d1e145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93bdb5683742ed" /><Relationship Type="http://schemas.openxmlformats.org/officeDocument/2006/relationships/notesMaster" Target="/ppt/notesMasters/notesMaster1.xml" Id="R2bc3cc45397942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f1721c556c42ec" /><Relationship Type="http://schemas.openxmlformats.org/officeDocument/2006/relationships/notesMaster" Target="/ppt/notesMasters/notesMaster1.xml" Id="R2d090a5612f64a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bc6e691f3d4849" /><Relationship Type="http://schemas.openxmlformats.org/officeDocument/2006/relationships/notesMaster" Target="/ppt/notesMasters/notesMaster1.xml" Id="Rb6efe2f7509a4b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3d8565096a4b4e" /><Relationship Type="http://schemas.openxmlformats.org/officeDocument/2006/relationships/notesMaster" Target="/ppt/notesMasters/notesMaster1.xml" Id="R22cd19c9bc2845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fd9a665ea78432f" /><Relationship Type="http://schemas.openxmlformats.org/officeDocument/2006/relationships/notesMaster" Target="/ppt/notesMasters/notesMaster1.xml" Id="R1622db64444349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inventory: app/projects/project-cases.json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Production model: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Commercial surface: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0057e58c4d45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371acee8094428" /><Relationship Type="http://schemas.openxmlformats.org/officeDocument/2006/relationships/slideLayout" Target="/ppt/slideLayouts/slideLayout1.xml" Id="R8b5930a5e2f14a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5930a5e2f14a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b6fecb38b54ef9" /><Relationship Type="http://schemas.openxmlformats.org/officeDocument/2006/relationships/image" Target="/ppt/media/image.jpeg" Id="Rf77733e2de0f40ae" /><Relationship Type="http://schemas.openxmlformats.org/officeDocument/2006/relationships/notesSlide" Target="/ppt/notesSlides/notesSlide1.xml" Id="R3e8ae52c4e4e4f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8d8f5b84d4737" /><Relationship Type="http://schemas.openxmlformats.org/officeDocument/2006/relationships/image" Target="/ppt/media/image2.jpeg" Id="R358538f565824416" /><Relationship Type="http://schemas.openxmlformats.org/officeDocument/2006/relationships/notesSlide" Target="/ppt/notesSlides/notesSlide2.xml" Id="R830025a4678241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f5136f3a224df5" /><Relationship Type="http://schemas.openxmlformats.org/officeDocument/2006/relationships/notesSlide" Target="/ppt/notesSlides/notesSlide3.xml" Id="R1c02a850379543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92ce1f28c4233" /><Relationship Type="http://schemas.openxmlformats.org/officeDocument/2006/relationships/notesSlide" Target="/ppt/notesSlides/notesSlide4.xml" Id="Rbc8072723dce44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51daedd4147f6" /><Relationship Type="http://schemas.openxmlformats.org/officeDocument/2006/relationships/notesSlide" Target="/ppt/notesSlides/notesSlide5.xml" Id="R3fbf1707220344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6f61d70214c27" /><Relationship Type="http://schemas.openxmlformats.org/officeDocument/2006/relationships/notesSlide" Target="/ppt/notesSlides/notesSlide6.xml" Id="R3d06d35167e44c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7733e2de0f40a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50D8D-0FDA-4E9D-9A88-0086F662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65559A-BB37-486C-B067-03BE8DE8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74245F7B-260B-4AC3-B932-CB450276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КОММЕРЧЕСКОЕ ДОСЬЕ ПРОЕКТА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38558AA-F0D9-4FD9-86B2-F367EDF0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Культурный экспресс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02623-E301-448F-BBF6-E17F6EF1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FF8ED">
                    <a:alpha val="78000"/>
                  </a:srgbClr>
                </a:solidFill>
              </a:defRPr>
            </a:pPr>
            <a:r>
              <a:rPr sz="2100" b="0">
                <a:solidFill>
                  <a:srgbClr val="FFF8ED">
                    <a:alpha val="78000"/>
                  </a:srgbClr>
                </a:solidFill>
              </a:rPr>
              <a:t>Одна страна. Десятки новых миров.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27314-76EC-4A62-AA06-1FA669722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197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Документальный тревел-сериал  ·  8 × 26 минут · рабочий формат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7B56DD-2AE8-4F6C-B40A-6ECD43C3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D412ACBB-B6D1-4C5E-931F-3EAC5BA8C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85902-2F36-4247-A5B6-84AD402A4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246656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BA2E8A-D293-45DE-91D2-248457C37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8F8667-4CB2-4A15-8958-6A281F78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D564FE12-31A7-408A-9A2C-FEB3991E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0B9782-545D-42BB-BD4D-191A694D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Молодой ведущий пересекает страну на поезде, открывая в каждом городе современную культуру, гастрономию и людей, которые меняют место вокруг себя.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5EDAB-B073-423C-88BF-89A1669A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7867E-D294-429D-AB21-BDC7FB866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99F468-EC0C-48AC-91E0-2735BB448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тревел-сериал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61EB6-CFC7-41AC-9147-FB61E0F7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E9E709-4D48-4F35-89D5-5919CAB3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26 минут · рабочий формат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CD58E-AB6F-44AE-9DEB-188F31A7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3673A7-1EE0-4D9F-9FE3-40D20AB0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F18B1-44D3-4551-BE58-A1EE3116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A50821-C8F0-4F32-845D-14B12BF07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путешественники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8538f565824416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496ACC-6D44-4587-8135-C0E57B60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84A01C49-3C36-434F-8C04-761CE537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226957-9832-4F81-B977-29E4A56D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689596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DED4C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BA7219-A2F1-45A2-BBE8-1406C44C8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КОММЕРЧЕСКИЙ ИНВЕНТАРЬ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F286FE-EE40-45A0-8AED-27D4D55D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5524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Открываем категории,</a:t>
            </a:r>
          </a:p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а не продаём кадры.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18E067-7E0D-4657-A48A-8C882B4D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F6963"/>
                </a:solidFill>
              </a:defRPr>
            </a:pPr>
            <a:r>
              <a:rPr sz="1425" b="0">
                <a:solidFill>
                  <a:srgbClr val="6F6963"/>
                </a:solidFill>
              </a:rPr>
              <a:t>Каждое окно уже связано со сценой и драматургической функцией. Конкретный бренд проходит проверку категории и конфликта интересов.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800D3-D82A-4247-BE50-120425B9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6667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C1F26F-522B-4335-A40A-FF9EB2AB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477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Транспорт и travel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A0CC2-DBB4-487E-8E8A-BE975BE6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0287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Главный маршрут сезона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F212A-21A3-4F72-95A3-73BC4970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DF44E3-F520-4C65-92F4-E0B06D92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668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443F1-1D19-4A23-8EF4-2F2E9AAA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647825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Телеком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BFEB79-26A6-481C-91D1-D6545BFE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288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Связь через всю страну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439E06-DFAF-4FF9-AB14-A0F614544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7650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B887A1-1CC7-4DC7-8DC8-FF1C3192B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06B65B-35AE-4DF9-95E6-92CDFA89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64795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Отели и гостеприимство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CCF952-7550-41ED-8ACD-9C00947C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2895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Город за 24 часа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BCC9C3-F58E-4EAA-8A18-E094EB5E2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7662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B96878-7345-4BD9-84A8-FF5D30459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6712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B05F94-96E5-436C-9A38-F6602882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48075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Рестораны и напитки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4D5B0E-18D1-42B6-92BB-1B2A19C6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290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Вкус города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DB7D83-4381-411E-A925-38260258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767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DE6391-D13A-4236-9C11-20ECA40FE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672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7A2D9E-D35C-441D-AD6E-5DF7EE88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6482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Одежда и багаж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7B4863-4EB6-4EFC-96A5-849538BD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0292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Гардероб путешествия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5C30AE-313E-4CBD-ADF8-6922B610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47687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footer-3">
            <a:extLst xmlns:a="http://schemas.openxmlformats.org/drawingml/2006/main">
              <a:ext uri="{FF2B5EF4-FFF2-40B4-BE49-F238E27FC236}">
                <a16:creationId xmlns:a16="http://schemas.microsoft.com/office/drawing/2014/main" id="{60B0133A-EBCC-4A7C-A971-F50A4B55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4C1244-748F-4886-BB45-C02271AB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896327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441B0D-2D89-44ED-981D-5A8AD335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ПРОИЗВОДСТВЕННЫЙ МАРШРУТ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D49A31-88FC-4E6F-B5EA-8EFB1CEE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85850"/>
            <a:ext cx="7239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Интеграция проектируется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до съёмочного дня.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50424-0FFD-43EE-8941-B819BFCC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1462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76B2F7-00AB-4098-8EA4-5F80C90B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9557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Категорийный fit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CD5E4E-B021-4304-BA5B-971E8A49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051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Проверяем конфликт брендов, возрастной рейтинг и территорию показа.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A79CB-B69B-487B-8C02-8AD18A61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8612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34B84-C955-4EA9-998D-05E3D71D8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B6870C-9874-4DE1-8FA7-1DD88D9C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861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Сценарная функция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BE2E5F-B6BC-462A-B095-FBA38E76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9567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Фиксируем действие продукта, реплику, локацию или повторяемый ритуал.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F4A3CC-52EC-404A-B6FF-393ECB961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F29AB6-2F0C-435B-ADF5-EB096E82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577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057D73-0339-4F15-91F9-82A64FF01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27672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Production gate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96623B-DA69-4BCC-B1DA-43D30590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28625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Согласуем права, реквизит, интерфейсы, ограничения и план съёмки.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8B0E9B-269A-40EE-8647-8ED98FFE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6727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116450-C847-470A-B841-AB8ABA67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8635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E08F27-BA41-4B58-9382-BD9A9831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6730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Campaign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1EA4A5-6170-4D17-9151-D73EE808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07682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Собираем экранные ассеты, PR, backstage и digital-продолжение.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9E24F0-A907-4E9C-B973-00200246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4">
            <a:extLst xmlns:a="http://schemas.openxmlformats.org/drawingml/2006/main">
              <a:ext uri="{FF2B5EF4-FFF2-40B4-BE49-F238E27FC236}">
                <a16:creationId xmlns:a16="http://schemas.microsoft.com/office/drawing/2014/main" id="{F090261C-D7D3-471C-9741-81AFFBAF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9ED762-A006-45A7-B8A9-F36DCEB87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63116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A06BA7-175C-4CB2-8816-3040951B7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B88011-1F93-4B16-955E-913E927D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3B6DE9-0EAA-4F23-9B1A-AC1D223B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Базовая коммерческая поверхность проекта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F54168-A35B-4A80-8849-C295206BC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5F8BE3-D94D-4D53-B41B-A1EC243C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Сцена в проекте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7D184C-CF60-4507-8F5D-FD52E585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641D0-F487-4E93-B510-4A28A817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564ABD-9170-4B27-8FFC-CCEB121B2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Функция в сюжете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AEC647-CA73-4355-9361-8E21C570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697661-78E0-46C9-ABAD-BB6EB338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21018A-C3C9-4C70-A0DB-896F5374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Ключевые кадры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5530EE-3FDE-49BF-8DE0-9C846DA2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6D7971-BF53-44B2-B9F4-E8A8F689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832967-8C6C-4AAA-8D93-E05D40C0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529D7F-3B3B-4804-8C4E-431D1A81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6FE46-F793-4383-B3AD-93CC554A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BDC2D7-523A-4833-8DFB-80ADF68F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Премьерный контур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94DC20-519E-4B18-A256-70CDA60A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75E690-75E0-499F-9E60-D0F62A87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1BEC1B-9FD8-4940-82AB-03EE86E5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400557-8FD2-4715-B633-C9608FCE1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14606685-D06D-47D3-B5D4-6F49B036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DEE8DD-BFDE-4018-A684-501FF4DAF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82126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632505-A715-4C36-94BF-C20508F4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ADA8A4-2E97-4FC4-A4AB-C5D50CFA0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58FF45-8C62-4820-A3D3-4367E095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321CE-A6F8-448F-BF4B-6A5723FC6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Культурный экспресс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93515D-057A-46E0-BE6C-945EEB90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перед персонализацией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58B26-B356-446F-8DD6-EB7F8156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6EB7C-DF4A-424A-9B09-A7773F7A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приоритетную категорию бренда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B1DBF-3FD7-49FF-8D5A-314EAFCDD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D519F8-1291-42E4-B67E-8D4D4997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D6A7A0-F563-4CA1-8BF6-0127B36C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подходящую сцену и формат участия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F7B33F-6602-4950-A85E-E0039161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9CAF71-74A4-4CE4-B6C2-A534859F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A412E2-B854-44F7-9B73-0F5A23C0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 и набор прав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A8E78C-027E-4921-AD76-4D8D4406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4E0011-9692-4F2E-B0B0-85F3C966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99DEFA-54E9-4C37-A475-08BB1EBC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состав персональной версии предложения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1255BF-69B8-47C0-B641-BFBB5649C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5553C0-F88A-49ED-9ADE-EFD2B512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E7132A-26E7-4406-8CC6-E366AE77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0" name="footer-6">
            <a:extLst xmlns:a="http://schemas.openxmlformats.org/drawingml/2006/main">
              <a:ext uri="{FF2B5EF4-FFF2-40B4-BE49-F238E27FC236}">
                <a16:creationId xmlns:a16="http://schemas.microsoft.com/office/drawing/2014/main" id="{FB6F6CB6-910F-442F-A1AA-C7D16413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BB2053-0943-421E-BD00-E864F4F3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706359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2026-08-30T14:43:22.5870000Z</dcterms:created>
  <dcterms:modified xsi:type="dcterms:W3CDTF">2026-08-30T14:43:22.5870000Z</dcterms:modified>
</coreProperties>
</file>