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a5a09f571e4d70" /><Relationship Type="http://schemas.openxmlformats.org/officeDocument/2006/relationships/extended-properties" Target="/docProps/app.xml" Id="R9cab1290d8084f0e" /><Relationship Type="http://schemas.openxmlformats.org/officeDocument/2006/relationships/officeDocument" Target="/ppt/presentation.xml" Id="R26d1323b62864e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8ad90452c640b8"/>
  </p:sldMasterIdLst>
  <p:notesMasterIdLst>
    <p:notesMasterId xmlns:r="http://schemas.openxmlformats.org/officeDocument/2006/relationships" r:id="R58c92e94a9f04ce2"/>
  </p:notesMasterIdLst>
  <p:sldIdLst>
    <p:sldId xmlns:r="http://schemas.openxmlformats.org/officeDocument/2006/relationships" id="256" r:id="R26515b44970b4aef"/>
    <p:sldId xmlns:r="http://schemas.openxmlformats.org/officeDocument/2006/relationships" id="257" r:id="R794844be4fed458a"/>
    <p:sldId xmlns:r="http://schemas.openxmlformats.org/officeDocument/2006/relationships" id="258" r:id="R49ec7d1c493a41d6"/>
    <p:sldId xmlns:r="http://schemas.openxmlformats.org/officeDocument/2006/relationships" id="259" r:id="R0de40a7707674856"/>
    <p:sldId xmlns:r="http://schemas.openxmlformats.org/officeDocument/2006/relationships" id="260" r:id="Rad2d6db09af74a47"/>
    <p:sldId xmlns:r="http://schemas.openxmlformats.org/officeDocument/2006/relationships" id="261" r:id="Rd6bd6be3d26e49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850707e5ac4a53" /><Relationship Type="http://schemas.openxmlformats.org/officeDocument/2006/relationships/slideMaster" Target="/ppt/slideMasters/slideMaster1.xml" Id="R978ad90452c640b8" /><Relationship Type="http://schemas.openxmlformats.org/officeDocument/2006/relationships/notesMaster" Target="/ppt/notesMasters/notesMaster1.xml" Id="R58c92e94a9f04ce2" /><Relationship Type="http://schemas.openxmlformats.org/officeDocument/2006/relationships/presProps" Target="/ppt/presProps.xml" Id="R34052e7929fe4187" /><Relationship Type="http://schemas.openxmlformats.org/officeDocument/2006/relationships/tableStyles" Target="/ppt/tableStyles.xml" Id="Re38d70c434954043" /><Relationship Type="http://schemas.openxmlformats.org/officeDocument/2006/relationships/slide" Target="/ppt/slides/slide1.xml" Id="R26515b44970b4aef" /><Relationship Type="http://schemas.openxmlformats.org/officeDocument/2006/relationships/slide" Target="/ppt/slides/slide2.xml" Id="R794844be4fed458a" /><Relationship Type="http://schemas.openxmlformats.org/officeDocument/2006/relationships/slide" Target="/ppt/slides/slide3.xml" Id="R49ec7d1c493a41d6" /><Relationship Type="http://schemas.openxmlformats.org/officeDocument/2006/relationships/slide" Target="/ppt/slides/slide4.xml" Id="R0de40a7707674856" /><Relationship Type="http://schemas.openxmlformats.org/officeDocument/2006/relationships/slide" Target="/ppt/slides/slide5.xml" Id="Rad2d6db09af74a47" /><Relationship Type="http://schemas.openxmlformats.org/officeDocument/2006/relationships/slide" Target="/ppt/slides/slide6.xml" Id="Rd6bd6be3d26e49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698d7c98b44d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420f46d25e44f9" /><Relationship Type="http://schemas.openxmlformats.org/officeDocument/2006/relationships/notesMaster" Target="/ppt/notesMasters/notesMaster1.xml" Id="R12b983be3d8641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cc537220294d7c" /><Relationship Type="http://schemas.openxmlformats.org/officeDocument/2006/relationships/notesMaster" Target="/ppt/notesMasters/notesMaster1.xml" Id="R3886b9e3228744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8b1dfce5f5418a" /><Relationship Type="http://schemas.openxmlformats.org/officeDocument/2006/relationships/notesMaster" Target="/ppt/notesMasters/notesMaster1.xml" Id="R0be754a6a07342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8937bbbf114710" /><Relationship Type="http://schemas.openxmlformats.org/officeDocument/2006/relationships/notesMaster" Target="/ppt/notesMasters/notesMaster1.xml" Id="R8cdb95a8105243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9aafb15b5742b6" /><Relationship Type="http://schemas.openxmlformats.org/officeDocument/2006/relationships/notesMaster" Target="/ppt/notesMasters/notesMaster1.xml" Id="R20120314a42a4e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925774463b4d57" /><Relationship Type="http://schemas.openxmlformats.org/officeDocument/2006/relationships/notesMaster" Target="/ppt/notesMasters/notesMaster1.xml" Id="Rf89e48b5ab444d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public/assets/integrations/services-hero.png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04f810eaf54f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dc8f1976824f34" /><Relationship Type="http://schemas.openxmlformats.org/officeDocument/2006/relationships/slideLayout" Target="/ppt/slideLayouts/slideLayout1.xml" Id="R5e5af5aae57f4f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5af5aae57f4f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ddd7729c64568" /><Relationship Type="http://schemas.openxmlformats.org/officeDocument/2006/relationships/image" Target="/ppt/media/image.jpeg" Id="R76cc87b8580d49b4" /><Relationship Type="http://schemas.openxmlformats.org/officeDocument/2006/relationships/notesSlide" Target="/ppt/notesSlides/notesSlide1.xml" Id="R60eace1374aa43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c8f85125a4bab" /><Relationship Type="http://schemas.openxmlformats.org/officeDocument/2006/relationships/image" Target="/ppt/media/image2.jpeg" Id="Ra26375ab1e3e4344" /><Relationship Type="http://schemas.openxmlformats.org/officeDocument/2006/relationships/notesSlide" Target="/ppt/notesSlides/notesSlide2.xml" Id="Rd843de265cfe4f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715aa788d42a5" /><Relationship Type="http://schemas.openxmlformats.org/officeDocument/2006/relationships/image" Target="/ppt/media/image3.jpeg" Id="Rfad67f0c4dea4c72" /><Relationship Type="http://schemas.openxmlformats.org/officeDocument/2006/relationships/notesSlide" Target="/ppt/notesSlides/notesSlide3.xml" Id="R232d9c99851f41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9e3bddf364fec" /><Relationship Type="http://schemas.openxmlformats.org/officeDocument/2006/relationships/notesSlide" Target="/ppt/notesSlides/notesSlide4.xml" Id="R435f0b676bf34e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9e28044704821" /><Relationship Type="http://schemas.openxmlformats.org/officeDocument/2006/relationships/notesSlide" Target="/ppt/notesSlides/notesSlide5.xml" Id="Rfe012bfe555141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1d14e91a146d1" /><Relationship Type="http://schemas.openxmlformats.org/officeDocument/2006/relationships/notesSlide" Target="/ppt/notesSlides/notesSlide6.xml" Id="R895a1273142044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cc87b8580d49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C594C-E380-476A-A050-F7CDCC21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1A24E7-B22C-479D-A071-52BE5861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E36B8826-D327-4244-A495-D95B17CE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A81D397-7A24-45EA-B0CF-C3D2EB1F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4B46E038-20AF-46DB-8E72-5A014405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Телеком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50B23C-FF2F-49B8-A5BA-DD20EDBE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D9E3C-B67C-487A-9A0A-1C86A99A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B6CA5639-B5CE-46A3-938D-401DF8FF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2580F-D91C-4524-931C-33EAADF3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2858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B8493-0AD0-49E7-92CC-036BCB13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C2A12-0948-41E1-B84F-41681820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D44B6053-5B95-4AD7-9C04-A834BADA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31FFD2-78EB-4193-9D50-EB35A232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1CC2F-7D3A-46C4-A539-A4A47720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7CC8BA-602D-4866-9025-5EF318E0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70886B-5953-45BE-B5EC-ECDBCA1F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BF3D5-C118-4BF9-8728-6F6D8C28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52810-8637-4756-AA1B-B6657694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894C3E-0048-4A86-B385-E22078A0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7ACAEB-9D3E-49B1-B5C2-03E4C24C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749BAD-C9EC-4763-B3C9-EA1B5539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1405E8-BAA4-4713-9548-32B6D18D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375ab1e3e4344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48809-BA3D-4392-9680-848F722B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12E0E260-D482-41BA-9DB5-2B3535A8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B74214-345F-4B9D-869B-E2A2A8FB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717172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67f0c4dea4c72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F21C7-0A18-4643-AE93-7FAB7589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E99ED-7859-4BFC-BC95-2372FC2B7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8173F596-D1CE-4769-8F13-607082EA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Связь через всю страну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73924-7872-40EA-9A12-952DAB2B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Ведущий создаёт и публикует дневник поездки в каждом регионе.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768D4-CA77-46A9-85E2-77B69C05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86FAD-9D91-489D-93F3-F5C73F80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Невидимый сервис становится видимым через действие и результат для персонажа.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B11CF-3BA3-4AB3-8DA4-E76196E3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39016B3-BC89-4338-8AE1-B67D8A34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F3C63-68E6-4A68-ABDD-6BE6BA2B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530646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FF26D3-D029-483B-A2A3-5AA67AD7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073A4D-640C-44BD-94B9-B2B60112D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DB1B9-B788-4397-B980-352F701D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2FCFC9-5BA3-4C9C-BB42-99C3615F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C31252-7383-41AE-899B-31EE18B4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A8F0E-8C9A-4811-BB6C-F50A73C0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Story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C0A62F-9C92-47B1-909A-BEB45029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0A52F-4AB6-4CAE-9101-3EBA0D18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34508-CBB7-4452-BF86-5D86173C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6C93D-65DF-46B6-86EE-0BB434F2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62277-603B-4F5D-8EFC-F0027F6D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Coverage test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5F4F68-52E0-46C6-8F40-A40D548D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61A76-AD4C-4424-BDB9-367421F8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95DADA-D3C4-4D44-98FF-A6632CD2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E155A-3A96-48D4-B885-84493140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6DC3F-001D-4918-B15B-77F99789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UGC route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DD7C7-C4AB-41FC-A8C0-71512BA1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FA692B78-29A4-4C13-864B-230662023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7E1073-EBF3-4CCE-B88F-19120C17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961421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1CFEFF-7C42-4D35-A18C-1ED49218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FB9C4A-A925-4D56-889D-FE6265CF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4F1E8-07A1-4055-BBD0-EBFCE49C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E7BE1-F8E0-452C-B635-A6235A89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63517-1584-4BDF-AD51-089001EC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функция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3FC90A-C6C9-4171-A5AF-2203E6DA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E46040-3122-47CC-9015-C5DB42A0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48F7D-33CC-423D-A11A-3C4BA19F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9D2EC-AD8D-4A55-9A91-1FED075E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B4EC3-B46D-4239-952F-331CCA01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55248E-EA5E-43CB-9C83-A3175959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Мобильная сцена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99E13-8A35-41B0-9648-D82DC5D8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AE42A-E946-4C92-B141-9DF2E2AB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1EFC0-92BB-4571-9EB7-5974745E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Платёж или доступ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A51259-9E64-46BC-9974-063068A7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CB382-1B2D-4965-9E7A-0B42A9B3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1B3AE2-C451-413E-87CA-C124D971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F08A44-EB61-4C5C-8DE4-ACE19472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E82282-6853-4484-B255-C5BFF5B5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A41D09-DF2D-4AD3-B63F-1924916B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activation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6BECFC-13C4-4729-89E3-188B48D9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B66798EE-A44D-4617-99F3-D14A3777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BC4F6A-089E-4838-90AD-3CF9C9EF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5207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82DDA4-CFB3-4A4D-BEB9-D6D904CE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0E8C7C-96A5-44CF-86B3-AF1E86BC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8033B-2AC1-4F88-9F45-CCAC1565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4FB84-FF42-4FF9-9990-A3076EAC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E2557-469C-497F-83B5-EE446AB1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Телеком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B7AFD-BA0A-4C86-BC97-840BFC37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8891D7-47CC-4D61-9987-70AF7695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230784-CEF6-41CC-9E05-235D0AF7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70A1B-B66E-40F3-9F5C-ED066B7F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B4E96C-6200-41F0-BDDE-1A5345C7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981146-497F-4FE5-B396-E8F16E37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08DF2-12C4-4DB9-BEA1-610DCF33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62A8EA-0D17-4ECF-9E55-2A98ACE9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67114-049C-4408-ABB1-C4D443C1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F30B23-13A3-470F-8556-0DE3CC6A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0D57E-F4DB-4083-B24A-4BB9391A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75F0B-4F34-443F-B539-E70EF29A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F0275-4294-4406-A72A-64D30212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74A4C2-77AB-4925-A8CB-05BAC3C9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C80506-07E6-4D8E-BFD8-06467959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26B4F6B7-9F15-41A9-8553-EB40D5A6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87F8A0-654C-41F9-91B7-B5654711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41188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2026-08-30T14:43:23.4380000Z</dcterms:created>
  <dcterms:modified xsi:type="dcterms:W3CDTF">2026-08-30T14:43:23.4380000Z</dcterms:modified>
</coreProperties>
</file>