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84b37b9ad34580" /><Relationship Type="http://schemas.openxmlformats.org/officeDocument/2006/relationships/extended-properties" Target="/docProps/app.xml" Id="Rd9aa157697a9403d" /><Relationship Type="http://schemas.openxmlformats.org/officeDocument/2006/relationships/officeDocument" Target="/ppt/presentation.xml" Id="R4d2ac5b848134d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1354e868c94768"/>
  </p:sldMasterIdLst>
  <p:notesMasterIdLst>
    <p:notesMasterId xmlns:r="http://schemas.openxmlformats.org/officeDocument/2006/relationships" r:id="R75118b9668d44fa8"/>
  </p:notesMasterIdLst>
  <p:sldIdLst>
    <p:sldId xmlns:r="http://schemas.openxmlformats.org/officeDocument/2006/relationships" id="256" r:id="Rcdb2b4c5d11f4fd5"/>
    <p:sldId xmlns:r="http://schemas.openxmlformats.org/officeDocument/2006/relationships" id="257" r:id="Raab2b2d602854d82"/>
    <p:sldId xmlns:r="http://schemas.openxmlformats.org/officeDocument/2006/relationships" id="258" r:id="Rdaf63975381c46de"/>
    <p:sldId xmlns:r="http://schemas.openxmlformats.org/officeDocument/2006/relationships" id="259" r:id="R8454eb4d3e194227"/>
    <p:sldId xmlns:r="http://schemas.openxmlformats.org/officeDocument/2006/relationships" id="260" r:id="R79436384a42d46f5"/>
    <p:sldId xmlns:r="http://schemas.openxmlformats.org/officeDocument/2006/relationships" id="261" r:id="R184e2bb817a642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5de31be7b84f42" /><Relationship Type="http://schemas.openxmlformats.org/officeDocument/2006/relationships/slideMaster" Target="/ppt/slideMasters/slideMaster1.xml" Id="R431354e868c94768" /><Relationship Type="http://schemas.openxmlformats.org/officeDocument/2006/relationships/notesMaster" Target="/ppt/notesMasters/notesMaster1.xml" Id="R75118b9668d44fa8" /><Relationship Type="http://schemas.openxmlformats.org/officeDocument/2006/relationships/presProps" Target="/ppt/presProps.xml" Id="Rf08b508cd72a4247" /><Relationship Type="http://schemas.openxmlformats.org/officeDocument/2006/relationships/tableStyles" Target="/ppt/tableStyles.xml" Id="Ra51cd36c4a834855" /><Relationship Type="http://schemas.openxmlformats.org/officeDocument/2006/relationships/slide" Target="/ppt/slides/slide1.xml" Id="Rcdb2b4c5d11f4fd5" /><Relationship Type="http://schemas.openxmlformats.org/officeDocument/2006/relationships/slide" Target="/ppt/slides/slide2.xml" Id="Raab2b2d602854d82" /><Relationship Type="http://schemas.openxmlformats.org/officeDocument/2006/relationships/slide" Target="/ppt/slides/slide3.xml" Id="Rdaf63975381c46de" /><Relationship Type="http://schemas.openxmlformats.org/officeDocument/2006/relationships/slide" Target="/ppt/slides/slide4.xml" Id="R8454eb4d3e194227" /><Relationship Type="http://schemas.openxmlformats.org/officeDocument/2006/relationships/slide" Target="/ppt/slides/slide5.xml" Id="R79436384a42d46f5" /><Relationship Type="http://schemas.openxmlformats.org/officeDocument/2006/relationships/slide" Target="/ppt/slides/slide6.xml" Id="R184e2bb817a642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6a7ec7d01e47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3fec8d9fd934eed" /><Relationship Type="http://schemas.openxmlformats.org/officeDocument/2006/relationships/notesMaster" Target="/ppt/notesMasters/notesMaster1.xml" Id="R7cfe6049fb5d46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f95e7db79d4b5d" /><Relationship Type="http://schemas.openxmlformats.org/officeDocument/2006/relationships/notesMaster" Target="/ppt/notesMasters/notesMaster1.xml" Id="R9cb7a28c3c974d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224ad1439a4e14" /><Relationship Type="http://schemas.openxmlformats.org/officeDocument/2006/relationships/notesMaster" Target="/ppt/notesMasters/notesMaster1.xml" Id="R2f29f0a66c644c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5d56915b884e65" /><Relationship Type="http://schemas.openxmlformats.org/officeDocument/2006/relationships/notesMaster" Target="/ppt/notesMasters/notesMaster1.xml" Id="Rc281bb14ebaf49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b79076e13c348bc" /><Relationship Type="http://schemas.openxmlformats.org/officeDocument/2006/relationships/notesMaster" Target="/ppt/notesMasters/notesMaster1.xml" Id="R34e363bb4f65447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563b8bbbb14b89" /><Relationship Type="http://schemas.openxmlformats.org/officeDocument/2006/relationships/notesMaster" Target="/ppt/notesMasters/notesMaster1.xml" Id="R802a2c8674d446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/assets/projects/cultural-express.png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public/assets/integrations/travel-hero.png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c2dbf93d704fc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d7a0af7ea0414c" /><Relationship Type="http://schemas.openxmlformats.org/officeDocument/2006/relationships/slideLayout" Target="/ppt/slideLayouts/slideLayout1.xml" Id="Rb10c5366d742494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0c5366d742494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3c22bae7d84081" /><Relationship Type="http://schemas.openxmlformats.org/officeDocument/2006/relationships/image" Target="/ppt/media/image.jpeg" Id="R6390566b6e1545bf" /><Relationship Type="http://schemas.openxmlformats.org/officeDocument/2006/relationships/notesSlide" Target="/ppt/notesSlides/notesSlide1.xml" Id="Ra71dd32f6c31492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0b6b0d0844e33" /><Relationship Type="http://schemas.openxmlformats.org/officeDocument/2006/relationships/image" Target="/ppt/media/image2.jpeg" Id="R15af2038f9914d25" /><Relationship Type="http://schemas.openxmlformats.org/officeDocument/2006/relationships/notesSlide" Target="/ppt/notesSlides/notesSlide2.xml" Id="R58aca516d84447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8465a7b76c41f4" /><Relationship Type="http://schemas.openxmlformats.org/officeDocument/2006/relationships/image" Target="/ppt/media/image3.jpeg" Id="R319a80a0063b4be0" /><Relationship Type="http://schemas.openxmlformats.org/officeDocument/2006/relationships/notesSlide" Target="/ppt/notesSlides/notesSlide3.xml" Id="R2de5d60af2fb43b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71ff39fb884c3e" /><Relationship Type="http://schemas.openxmlformats.org/officeDocument/2006/relationships/notesSlide" Target="/ppt/notesSlides/notesSlide4.xml" Id="Re8ec95b357ba42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8705afa2b448e1" /><Relationship Type="http://schemas.openxmlformats.org/officeDocument/2006/relationships/notesSlide" Target="/ppt/notesSlides/notesSlide5.xml" Id="Rcad9628f9c3c4c8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0df287ba54d54" /><Relationship Type="http://schemas.openxmlformats.org/officeDocument/2006/relationships/notesSlide" Target="/ppt/notesSlides/notesSlide6.xml" Id="Rcd0d8c1f6dfc43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90566b6e1545b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A8717A-8870-45B9-93F1-904868E9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122213-A619-4181-A547-F3582732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0622771B-BF26-4C16-B161-9EC19A34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7D41F330-B62E-4EEB-8BD3-C3FD6C79D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Культурный экспресс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730016C9-B292-4998-8D32-9C6FDE466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Транспорт и travel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124EC8-18F0-4EF1-80AA-9AD32FC0D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F0EDBC-B950-4F0E-B6C0-58828D2EC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B19A9ED5-4098-408E-A08F-0321E926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173A37-5671-4539-8235-E56D79F23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410962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4A71A4-5861-4F33-B77F-1055F0141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F25AB-C33C-40DC-BC1D-009CD813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9AB50516-8D83-4D0F-8FC8-65FE26BA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F08D6B-DAFE-45E8-B78B-3E64C6E6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Молодой ведущий пересекает страну на поезде, открывая в каждом городе современную культуру, гастрономию и людей, которые меняют место вокруг себя.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4D675A-28FD-41A8-B021-F518F913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5B16B-68B3-4997-B7B7-BA578538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D02FEE-8278-4606-AC05-311066A3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Документальный тревел-сериал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1536B-E6BE-47B9-9C98-151BF0AB3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2AA1FB-60F6-4DB8-A603-CDF28A32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26 минут · рабочий формат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B1856A-6849-493D-8374-7CEE22D43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5C68CB-B15C-44B5-B33B-788B47898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A0BE64-3BE1-4211-ADE2-6E2D0382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683164-7383-47B6-BA69-C393A99BD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16–44 · путешественники и цифровая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af2038f9914d25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C1FB2E-8232-43EB-B20F-7AB0B2F07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49CACE8E-55EF-4997-8AF9-C365B7D7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001EFF-58D6-4008-9674-39309F1A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732549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a80a0063b4be0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ACC030-7EC9-44F7-A5D4-33122777B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E98A42-A513-44B2-AEC2-20CE7E80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E7690D47-374B-42CC-871D-2EBB537CF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Главный маршрут сезона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C880A7-271C-4A34-9B31-4F5F63B60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Билеты, сервис поездки, вокзалы и перемещение работают как сквозная механика.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A998C-B3E8-4700-BEEC-B0279186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492D8C-D9E7-4ECB-BCF6-D2651ACC7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Место становится героем, а путь — повторяемой частью экранной истории.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654FCD-08FB-47EF-8062-77DE99670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Предварительно зарезервировано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1BF6A422-01A6-4EBE-A891-8AD5CA195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F14379-F126-4290-90B6-15312E87D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222531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ABF873-CCCD-44AA-A022-541E17967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E0B6B-CFCB-49E6-9067-31F6ACCF9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6AECCF-A22C-40A2-B3C7-D663B9A7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5F852-37A1-4FA9-A4DA-5568DFF7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CB86B9-343C-4A0D-B0C3-7BB13D55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54DDB-8596-478A-A7D3-219A065E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Season partner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B35C3A-2E00-4EEA-A1CE-1B8CDC6F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376C38-FB25-4313-9325-5F0D03911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49522A-ED03-4E92-83D0-25E3A0E8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304A3-329D-4247-93DC-4A95ED1D5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76D817-0B61-4143-81C5-F0DF8AB6A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Service integration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F5BCE3-BE90-4F6E-86C3-62F6C3F0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D99945-9B3D-40CA-B9DB-C8D6A91CB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BFE431-8A4F-4F3B-9649-E8C4D1334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AD7165-8F67-4385-B758-635FA36F4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3758B7-B4FE-4255-8ABD-A17C1AFA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Branded route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39A45D-2F2A-4004-BB77-20B3BF5F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58FAA62A-46A0-4813-A841-891498E32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889338-0505-4A20-89EC-E3244B7BF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49685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53B026-B03C-4F12-8B86-3ACA4B78D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1790E7-D4CC-46B4-AF96-005A3A99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0948A9-5944-43C8-9986-3B40641E5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E02F9F-D639-44B6-89A5-C62E0E83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6C861D-8E88-42D3-B6DA-2960E096F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Маршрут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F65899-6E78-4689-8C28-BDA2EE3C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5629D2-7268-48B7-AC8C-3C47A1614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B99EDB-22F8-4132-BC25-70A01192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06CE6-9BAC-496B-8576-D9C5CE2E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B4DB13-B71C-4B32-9618-79E5B2A9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5D9097-918E-4A64-9CB1-1B89CB658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Сервис поездки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A436E4-199B-4ADC-9437-26FC7A41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742CBE-223F-49E6-8C1D-389EB0B0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15B1E3-3B18-43CB-8EBE-D9D1D6B1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Гостевой опыт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DB2E57-6224-4633-B609-3D10B4E13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6D04C7-EE6D-439D-A1BE-E28B8E284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B805F7-F1A1-4D8B-A104-474DC663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PR-путешествие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5FC6A1-615F-4141-AF8F-CE74E4E66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4BF337-7F68-4203-BBDA-27E9D8B98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BB0A39-4406-441C-A1FE-4DE732750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Travel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59290C-BA86-42A3-AF86-7E143D810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1C112A0F-C8C5-4562-86F5-709E7E620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FDA250-A52C-4475-8C0E-F1922FDB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608387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6F0C14-010E-4414-8572-57BF42C62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447C4-0BC6-486B-9C3D-B550A2BA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CEF93A-2139-42EA-97C3-612BBF83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9E65AA-0BCE-41B0-8171-D5EF1AA7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Культурный экспресс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4CD699-8EA4-489E-A109-9169BD0DA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Транспорт и travel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1A9B5E-6384-4C58-A3E3-852A7C5DD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429062-DD3B-4235-B54C-ED251998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60EF88-0C1D-4E5A-A4C6-6BFC0B1B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8C4604-E82C-4B34-B1B6-14BD7862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5F9DD6-2790-48FD-95C2-F321B922C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172BAF-9B6E-485C-A87A-5DB2A0C8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DEE48A-6E29-414A-8AC3-9F817AAAE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9B7EBF-BDAD-4CDF-9513-BFEBB2E9F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78E120-DDAA-4421-9F8F-3B1481DA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CC7F59-239D-4500-A434-7B42876E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8F2F63-FE2E-4BB8-8E8E-BA4046058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2F8A67-A530-4009-9BC9-7CF9CB635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FF3361-4A2D-4AF2-8A7F-EE0D4A473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1045EE-44A5-41ED-80C3-0CE63637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0EDB61-5B6F-4E67-9565-3DC33390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1AFA8CE6-2D1E-4DC4-9334-34F1EC419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007  ·  КУЛЬТУРНЫЙ ЭКСПРЕСС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470A07-4F17-451E-AF08-6DCBE640A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729136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2026-08-30T14:43:22.9880000Z</dcterms:created>
  <dcterms:modified xsi:type="dcterms:W3CDTF">2026-08-30T14:43:22.9880000Z</dcterms:modified>
</coreProperties>
</file>