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b5ed9cef8940fa" /><Relationship Type="http://schemas.openxmlformats.org/officeDocument/2006/relationships/extended-properties" Target="/docProps/app.xml" Id="R100fc671603940ba" /><Relationship Type="http://schemas.openxmlformats.org/officeDocument/2006/relationships/officeDocument" Target="/ppt/presentation.xml" Id="Reb26931a2c6247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556b5863404819"/>
  </p:sldMasterIdLst>
  <p:notesMasterIdLst>
    <p:notesMasterId xmlns:r="http://schemas.openxmlformats.org/officeDocument/2006/relationships" r:id="R09982b6baa1945e2"/>
  </p:notesMasterIdLst>
  <p:sldIdLst>
    <p:sldId xmlns:r="http://schemas.openxmlformats.org/officeDocument/2006/relationships" id="256" r:id="Ra6a3f910160d4b9a"/>
    <p:sldId xmlns:r="http://schemas.openxmlformats.org/officeDocument/2006/relationships" id="257" r:id="R00298aec5e0e4114"/>
    <p:sldId xmlns:r="http://schemas.openxmlformats.org/officeDocument/2006/relationships" id="258" r:id="Rb3c31bcfd5704ef2"/>
    <p:sldId xmlns:r="http://schemas.openxmlformats.org/officeDocument/2006/relationships" id="259" r:id="R93b6e014959e4583"/>
    <p:sldId xmlns:r="http://schemas.openxmlformats.org/officeDocument/2006/relationships" id="260" r:id="R7ee7831f00fe4419"/>
    <p:sldId xmlns:r="http://schemas.openxmlformats.org/officeDocument/2006/relationships" id="261" r:id="R404d81b7743947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1b2175750e41cd" /><Relationship Type="http://schemas.openxmlformats.org/officeDocument/2006/relationships/slideMaster" Target="/ppt/slideMasters/slideMaster1.xml" Id="R7e556b5863404819" /><Relationship Type="http://schemas.openxmlformats.org/officeDocument/2006/relationships/notesMaster" Target="/ppt/notesMasters/notesMaster1.xml" Id="R09982b6baa1945e2" /><Relationship Type="http://schemas.openxmlformats.org/officeDocument/2006/relationships/presProps" Target="/ppt/presProps.xml" Id="R53f09c1a8eea44ff" /><Relationship Type="http://schemas.openxmlformats.org/officeDocument/2006/relationships/tableStyles" Target="/ppt/tableStyles.xml" Id="R36d468d32aeb4511" /><Relationship Type="http://schemas.openxmlformats.org/officeDocument/2006/relationships/slide" Target="/ppt/slides/slide1.xml" Id="Ra6a3f910160d4b9a" /><Relationship Type="http://schemas.openxmlformats.org/officeDocument/2006/relationships/slide" Target="/ppt/slides/slide2.xml" Id="R00298aec5e0e4114" /><Relationship Type="http://schemas.openxmlformats.org/officeDocument/2006/relationships/slide" Target="/ppt/slides/slide3.xml" Id="Rb3c31bcfd5704ef2" /><Relationship Type="http://schemas.openxmlformats.org/officeDocument/2006/relationships/slide" Target="/ppt/slides/slide4.xml" Id="R93b6e014959e4583" /><Relationship Type="http://schemas.openxmlformats.org/officeDocument/2006/relationships/slide" Target="/ppt/slides/slide5.xml" Id="R7ee7831f00fe4419" /><Relationship Type="http://schemas.openxmlformats.org/officeDocument/2006/relationships/slide" Target="/ppt/slides/slide6.xml" Id="R404d81b7743947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5c0cc7894944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1f7e66dd7c468a" /><Relationship Type="http://schemas.openxmlformats.org/officeDocument/2006/relationships/notesMaster" Target="/ppt/notesMasters/notesMaster1.xml" Id="R2146e9958e3b4d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093f06dfe0442c" /><Relationship Type="http://schemas.openxmlformats.org/officeDocument/2006/relationships/notesMaster" Target="/ppt/notesMasters/notesMaster1.xml" Id="R5fc256c06d5342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e70d87dce5446f" /><Relationship Type="http://schemas.openxmlformats.org/officeDocument/2006/relationships/notesMaster" Target="/ppt/notesMasters/notesMaster1.xml" Id="Rcfa6a2f514c540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6cfb93051b41b0" /><Relationship Type="http://schemas.openxmlformats.org/officeDocument/2006/relationships/notesMaster" Target="/ppt/notesMasters/notesMaster1.xml" Id="Rae1d39aa772640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bc735a4a924083" /><Relationship Type="http://schemas.openxmlformats.org/officeDocument/2006/relationships/notesMaster" Target="/ppt/notesMasters/notesMaster1.xml" Id="R978b64bb5af448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fb6d76d39b4a1f" /><Relationship Type="http://schemas.openxmlformats.org/officeDocument/2006/relationships/notesMaster" Target="/ppt/notesMasters/notesMaster1.xml" Id="Rb0c8e33e0c164f9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public/assets/integrations/fashion-hero.png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fd735faa034e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be6d27390a4d84" /><Relationship Type="http://schemas.openxmlformats.org/officeDocument/2006/relationships/slideLayout" Target="/ppt/slideLayouts/slideLayout1.xml" Id="Ra3907b8cae664e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907b8cae664e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19e0aec8b4c17" /><Relationship Type="http://schemas.openxmlformats.org/officeDocument/2006/relationships/image" Target="/ppt/media/image.jpeg" Id="R5df1990d363b46e2" /><Relationship Type="http://schemas.openxmlformats.org/officeDocument/2006/relationships/notesSlide" Target="/ppt/notesSlides/notesSlide1.xml" Id="Rc915fb5cd62047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12cdd3f32d4985" /><Relationship Type="http://schemas.openxmlformats.org/officeDocument/2006/relationships/image" Target="/ppt/media/image2.jpeg" Id="R641ddb1c97f24d07" /><Relationship Type="http://schemas.openxmlformats.org/officeDocument/2006/relationships/notesSlide" Target="/ppt/notesSlides/notesSlide2.xml" Id="R5266bd0aa63746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b9360b18e247ac" /><Relationship Type="http://schemas.openxmlformats.org/officeDocument/2006/relationships/image" Target="/ppt/media/image3.jpeg" Id="Rd9c89dcec1314531" /><Relationship Type="http://schemas.openxmlformats.org/officeDocument/2006/relationships/notesSlide" Target="/ppt/notesSlides/notesSlide3.xml" Id="R45d15139649944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49e33543546df" /><Relationship Type="http://schemas.openxmlformats.org/officeDocument/2006/relationships/notesSlide" Target="/ppt/notesSlides/notesSlide4.xml" Id="R6f186d15115244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6e010b25c340b4" /><Relationship Type="http://schemas.openxmlformats.org/officeDocument/2006/relationships/notesSlide" Target="/ppt/notesSlides/notesSlide5.xml" Id="R35f47d94beca4a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6e403249b4be5" /><Relationship Type="http://schemas.openxmlformats.org/officeDocument/2006/relationships/notesSlide" Target="/ppt/notesSlides/notesSlide6.xml" Id="R1748a3beeec941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1990d363b46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C09F08-A7A9-42E3-96C4-AB1E964D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D668FA-E192-4337-84DF-D5877C49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E5EC26EE-6E30-4FA5-BEE4-8036B0FA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BBD6E59-EBFC-44A9-B596-27FE4C1B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Культурный экспресс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5221BD06-E097-4531-ABD1-D200C5BE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Одежда и багаж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95F5AD-EB60-400C-8298-5BC8CD31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3664B-4E7D-4EB7-850B-221A62EB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12E19E3D-5425-4608-9BDB-7A374B61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441485-1732-4C08-8005-DB1061D5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054246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451AA0-6CBA-4152-B77A-17E4B5F8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B50C02-E62E-4A21-B0FA-893292DA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516D0BD4-46D8-4C19-BAC5-FB170ED9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67184-D3F2-4F03-99B1-009A95DD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Молодой ведущий пересекает страну на поезде, открывая в каждом городе современную культуру, гастрономию и людей, которые меняют место вокруг себя.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72BED-C298-4F21-8350-DAAAC0A7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812494-D62E-4469-8B12-956806AC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72973-81D5-4315-96C3-78F368E8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тревел-сериал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AA21C1-3D94-4095-A196-B5CB35ACB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2EF01C-6FAB-41ED-A9AA-282929FB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26 минут · рабочий формат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3E4B72-BCE0-4E6B-9518-2BE98CC3E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A2DB97-A367-484F-A6AC-E31E1713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E69AE2-AC2A-4B1C-913E-0F65230D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1CBFD2-7731-49B8-B4AA-8CE0F8F15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путешественники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ddb1c97f24d07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55D594-CE1F-4A7F-BB31-D9F18754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21CD8942-4166-48D2-9571-32673F8B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D17FFB-A310-4731-AE42-6A19010A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423024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c89dcec1314531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6201B-50A6-4111-8F17-69833B8AD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6C04EB-5B58-4290-964D-6C989459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939CD2F2-A94E-4F8E-85B7-A1673B04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Гардероб путешествия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1FAA0-0BEF-48D0-BE8F-DB0FF600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Функциональный капсульный образ ведущего проходит через весь сезон.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E4D716-F8DA-4B6A-9CCA-4C655F57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C14F1-1E71-49E8-A773-597EB64D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Силуэт и детали рассказывают о герое раньше реплики и меняются вместе с его аркой.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6D3EA0-C771-4216-954F-D666ED25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2773FF2-38B8-49DF-B81B-9222DF69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3D0E44-0462-4837-9299-B76C31E4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017438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D278A5-888D-4539-94C5-C8452ACF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F12AD-DCF9-412A-8838-972E1E15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EC6AB6-C16C-4D5F-850E-E5FDB0C72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2DF9E3-9D93-432F-BBF6-B11B181B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F3EFB-F331-429D-A1DA-3F959FA7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67E23-4A67-4436-84CF-36934E26E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Wardrobe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C7A34-EEDE-4B9F-8DCE-13AEA107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C12DC-534A-4680-8202-FF23BA446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1DE71-0D15-4BFD-8FA9-88CBAA57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52AACC-7AAB-40AA-9FF3-0F41DC05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BC702-5AE4-40B2-A745-C558A352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Limited collection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A2F6E2-79EA-47EB-8A6F-0F06FF2C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2E7F43-A644-4341-84F4-B5FCAFBE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167427-A68F-4B5F-B3D2-565A2A4A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036A77-3135-4FE9-B207-19B7B161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D7E72D-A0EA-4B6B-9304-73F25BE1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E32E17-A3AB-4A14-A372-7CA75BB6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00B433C9-4677-4F2C-95E1-5246B5CF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F42DBF-9FC4-4EB7-A2CC-4B70D9BE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020572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3C8156-A225-47B5-AFD0-8FA83ED5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8B8AE-DF99-4B78-AB94-60A820A1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63D0AE-6459-4009-A8A1-C4AD10CC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428FEF-4954-481C-8454-26496BB3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15577-57DD-4E99-B12E-776ABF863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Hero-look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6888C2-7088-4C57-B007-26B6BB99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F4A98F-25E7-48F3-B756-B403F4D4B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3126A8-50D6-422C-A1B2-529A24CC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Капсула сезона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80D8D4-E724-4619-A756-5A6B4458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7137D1-B6DA-43AA-BD37-6471A207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307BA-1E54-46DC-B2FA-BF72EE05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с предметом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120DC-8077-43C6-95EA-2A1A9C09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FC7E6D-F453-4CF1-9C3E-9298D427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74B3F2-69DB-4C32-B292-0F3CBD62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Editorial stills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EB33F-F48F-4138-89E2-59294D274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F919CA-551A-4985-97FD-0D5A02CE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B60A66-541A-41DA-AA20-1C741B5D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B37A97-ABF2-48B2-B175-8EC71E2D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B7FB4A-0429-40C9-AEE9-F278E9AF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B5C104-B923-49FA-BDC5-77E95ED0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CF55B5-1D4A-4E84-994D-F6E9512A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0BBFF039-57B3-477C-909B-F72F4EC7B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AE6692-1BC9-487E-BD9C-23FD1E55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678177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85F9B6-ACF1-4C45-8267-ACDED437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6C2BF-5B6B-4E19-9B97-4D0CF079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D7352F-DEAE-48EA-ACF4-5ECE3751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8EEBE-F3C7-4721-9958-F75489E1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Культурный экспресс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754C3F-4E53-4F40-856C-D1A2BEE6E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Одежда и багаж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23B6A-F8F1-4459-AB27-F58A1ACE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B7710-74EF-40DF-9BDE-9483596E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74B69F-854D-4389-B334-A434E273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40997C-53A5-4A63-860C-6002A137E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C2C48E-FBFC-4787-B764-ADBE08B0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A60EB0-4D0B-4B49-9D38-BA58ADA3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871915-8A69-4252-A0E9-85501BE4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3F8A2A-35D5-45FA-BD6B-BEAAFEDA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41D1A9-95FE-4EBD-B568-D3335ABF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343F4-E010-49E3-ACA4-2141330D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4AA781-3EA5-4B96-A922-640F1438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E89321-6AD9-4C5D-A465-94D333F0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9CF540-B57C-4F01-82A8-24A6D3BD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0D2A71-4494-455B-9822-76915BA1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BFC74C-43E5-46EB-8968-693BD4305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D228D92A-E038-4990-A758-139CF6E4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C09990-75E3-4E13-92D3-A3E0871D6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881578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2026-08-30T14:43:24.7880000Z</dcterms:created>
  <dcterms:modified xsi:type="dcterms:W3CDTF">2026-08-30T14:43:24.7880000Z</dcterms:modified>
</coreProperties>
</file>