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93d78d345946ca" /><Relationship Type="http://schemas.openxmlformats.org/officeDocument/2006/relationships/extended-properties" Target="/docProps/app.xml" Id="Rb8b60219cf194165" /><Relationship Type="http://schemas.openxmlformats.org/officeDocument/2006/relationships/officeDocument" Target="/ppt/presentation.xml" Id="Rd1205980e4e14a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08b3b1a88a4f95"/>
  </p:sldMasterIdLst>
  <p:notesMasterIdLst>
    <p:notesMasterId xmlns:r="http://schemas.openxmlformats.org/officeDocument/2006/relationships" r:id="R0f5b13d9167744ba"/>
  </p:notesMasterIdLst>
  <p:sldIdLst>
    <p:sldId xmlns:r="http://schemas.openxmlformats.org/officeDocument/2006/relationships" id="256" r:id="Rfc6094f6c9a3492b"/>
    <p:sldId xmlns:r="http://schemas.openxmlformats.org/officeDocument/2006/relationships" id="257" r:id="R1f8f5dd71f6049dd"/>
    <p:sldId xmlns:r="http://schemas.openxmlformats.org/officeDocument/2006/relationships" id="258" r:id="Red2871a157894ef2"/>
    <p:sldId xmlns:r="http://schemas.openxmlformats.org/officeDocument/2006/relationships" id="259" r:id="Rfcd8d2ffb9f1405a"/>
    <p:sldId xmlns:r="http://schemas.openxmlformats.org/officeDocument/2006/relationships" id="260" r:id="Rfba7271c313347ae"/>
    <p:sldId xmlns:r="http://schemas.openxmlformats.org/officeDocument/2006/relationships" id="261" r:id="R5ca232f2413541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d54032ecf844b2" /><Relationship Type="http://schemas.openxmlformats.org/officeDocument/2006/relationships/slideMaster" Target="/ppt/slideMasters/slideMaster1.xml" Id="Re808b3b1a88a4f95" /><Relationship Type="http://schemas.openxmlformats.org/officeDocument/2006/relationships/notesMaster" Target="/ppt/notesMasters/notesMaster1.xml" Id="R0f5b13d9167744ba" /><Relationship Type="http://schemas.openxmlformats.org/officeDocument/2006/relationships/presProps" Target="/ppt/presProps.xml" Id="Rc1c445fca42e42d3" /><Relationship Type="http://schemas.openxmlformats.org/officeDocument/2006/relationships/tableStyles" Target="/ppt/tableStyles.xml" Id="Rdaaf41a53c414946" /><Relationship Type="http://schemas.openxmlformats.org/officeDocument/2006/relationships/slide" Target="/ppt/slides/slide1.xml" Id="Rfc6094f6c9a3492b" /><Relationship Type="http://schemas.openxmlformats.org/officeDocument/2006/relationships/slide" Target="/ppt/slides/slide2.xml" Id="R1f8f5dd71f6049dd" /><Relationship Type="http://schemas.openxmlformats.org/officeDocument/2006/relationships/slide" Target="/ppt/slides/slide3.xml" Id="Red2871a157894ef2" /><Relationship Type="http://schemas.openxmlformats.org/officeDocument/2006/relationships/slide" Target="/ppt/slides/slide4.xml" Id="Rfcd8d2ffb9f1405a" /><Relationship Type="http://schemas.openxmlformats.org/officeDocument/2006/relationships/slide" Target="/ppt/slides/slide5.xml" Id="Rfba7271c313347ae" /><Relationship Type="http://schemas.openxmlformats.org/officeDocument/2006/relationships/slide" Target="/ppt/slides/slide6.xml" Id="R5ca232f2413541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74283086b744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9932fa90234413" /><Relationship Type="http://schemas.openxmlformats.org/officeDocument/2006/relationships/notesMaster" Target="/ppt/notesMasters/notesMaster1.xml" Id="Ra387944a5d4549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72a66aca5c4ef2" /><Relationship Type="http://schemas.openxmlformats.org/officeDocument/2006/relationships/notesMaster" Target="/ppt/notesMasters/notesMaster1.xml" Id="R85289f5986914d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55fa85e7e04874" /><Relationship Type="http://schemas.openxmlformats.org/officeDocument/2006/relationships/notesMaster" Target="/ppt/notesMasters/notesMaster1.xml" Id="R4cb91373846d43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55aae853334103" /><Relationship Type="http://schemas.openxmlformats.org/officeDocument/2006/relationships/notesMaster" Target="/ppt/notesMasters/notesMaster1.xml" Id="R22bb12acfda743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038c3290a447a4" /><Relationship Type="http://schemas.openxmlformats.org/officeDocument/2006/relationships/notesMaster" Target="/ppt/notesMasters/notesMaster1.xml" Id="R15aa754cc02444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c3829eb17546ed" /><Relationship Type="http://schemas.openxmlformats.org/officeDocument/2006/relationships/notesMaster" Target="/ppt/notesMasters/notesMaster1.xml" Id="R15153aa9b4a647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3728c8733849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29a399d21f4402" /><Relationship Type="http://schemas.openxmlformats.org/officeDocument/2006/relationships/slideLayout" Target="/ppt/slideLayouts/slideLayout1.xml" Id="R05b0236c83cb45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b0236c83cb45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388df08e5425f" /><Relationship Type="http://schemas.openxmlformats.org/officeDocument/2006/relationships/image" Target="/ppt/media/image.jpeg" Id="R64dd5f8cc20d42ff" /><Relationship Type="http://schemas.openxmlformats.org/officeDocument/2006/relationships/notesSlide" Target="/ppt/notesSlides/notesSlide1.xml" Id="Rc9927c5a256a45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ac56cb3ac4386" /><Relationship Type="http://schemas.openxmlformats.org/officeDocument/2006/relationships/image" Target="/ppt/media/image2.jpeg" Id="R457b60feb3414aa6" /><Relationship Type="http://schemas.openxmlformats.org/officeDocument/2006/relationships/notesSlide" Target="/ppt/notesSlides/notesSlide2.xml" Id="R8ac537e32d1748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67212e0604cb4" /><Relationship Type="http://schemas.openxmlformats.org/officeDocument/2006/relationships/image" Target="/ppt/media/image3.jpeg" Id="R10a3705b02b74172" /><Relationship Type="http://schemas.openxmlformats.org/officeDocument/2006/relationships/notesSlide" Target="/ppt/notesSlides/notesSlide3.xml" Id="R336f537d15a542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fba8e0e434415" /><Relationship Type="http://schemas.openxmlformats.org/officeDocument/2006/relationships/notesSlide" Target="/ppt/notesSlides/notesSlide4.xml" Id="Rc43d43ede81d4e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ac61781b541ed" /><Relationship Type="http://schemas.openxmlformats.org/officeDocument/2006/relationships/notesSlide" Target="/ppt/notesSlides/notesSlide5.xml" Id="Rddf4fed184204d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e5e68dcf440d5" /><Relationship Type="http://schemas.openxmlformats.org/officeDocument/2006/relationships/notesSlide" Target="/ppt/notesSlides/notesSlide6.xml" Id="R007dd465da0f4d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dd5f8cc20d42f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66826-FB38-4A84-BB16-5033B811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38B4D-D9FC-4145-8FBE-87BD17EA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E15FFDA5-CAC6-4CCD-BD00-ED9857B8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E63810C-877F-4678-8EF0-4343CA4C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Каспийские призраки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14F30FA7-DFF0-46DB-A19F-8B2B9B73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Туризм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42DED-3D8E-4CEC-B2DE-702FC9AB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907675-EDEE-4F22-BF20-3672003B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1F5B5F9C-EDA7-447D-969B-8F806CA6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93AD8-565D-4188-B21B-E9818FB3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60195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C90DDE-9398-46CF-9C80-7E623FC3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8BBEC-1D3A-4144-AA40-C638FBAD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ED72A9FA-11B0-4885-8C93-8CCFAFAD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3D286-36FA-4430-B6EF-6E3CBE8B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Трое неудачливых охотников за аномалиями приезжают искать каспийского монстра, но каждое чудо оказывается чьей-то слишком человеческой аферой.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C9781-9DE4-4755-8368-5DEC8F84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396F2-232C-43E6-BEEB-DEADEC41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A3AFBD-1C0E-415C-893B-FB28C843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комедийный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C9964E-52A1-42A6-A5B9-104DC756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D10D5-62AC-4DB6-AC5C-DE39A174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B0CF7-26C4-4C91-97BE-2DD3925B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64F898-781E-40AA-94B5-874BB2AE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3406DE-44BE-4999-9618-E3CBFBF4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1BC415-01FE-4D5D-8D7C-5EDCE86E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любители приключенческих комедий и mystery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7b60feb3414aa6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77E07-77B1-4511-BA59-F347F14E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C49DFF7B-D847-453E-9CC8-4865A87C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B8D6A-0023-4C3A-969E-07758F6D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913256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3705b02b74172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C22A6C-EC8B-4124-AFA0-CEF096E2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367F7-8B98-4D32-AA85-A64387D7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5CB07158-12F6-401A-8441-43E5B2BF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Маршрут по неизвестной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B84EA-C7FB-4DC3-A73D-9D56F724F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Локации сезона превращаются в интерактивную карту и реальный туристический маршрут.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9858A-0937-4DE1-97FB-A65B9367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6CF68-8294-4113-80D6-489B38A5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C2728-9849-490B-9CEA-8B5D74BA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8006D635-BC2B-493E-A9BA-D38761B0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830391-8F2C-41D4-9735-1C4233F6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380084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EA03DA-8D1B-44B3-BBB3-F4DC33FD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406AB-E704-4344-9DCB-64B5EB9D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50E5F-2A18-4AAA-B243-802536F04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7E331-CB57-474D-9F09-0D5CB396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058A62-2354-414B-9CCE-1C68366F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29595-7379-4FB2-8B8C-BE8C884F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Destination content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0CC17-9EF7-48E9-BF3B-DD51CFC9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C39F2-0341-47BC-A120-749B469A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E2998C-2D35-4026-AFF4-F292FDB7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4EAA5-9EC1-4650-9AEB-D25D56DF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80BB8-9C22-4A4C-B106-4BF92E13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Map activation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5250BE-E3D8-411B-A7B5-C13D17E6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D8DD6-5365-4E56-AAB3-7DA39659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23E81-8E0D-4628-AC27-C404C3A23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3756C-AD81-4954-A406-9733B53A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A82DAA-FA59-4833-A8BF-C1E21118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 expedition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1E6506-907E-4AED-9E1B-6B9CC838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0F59EC17-0440-4814-9BD6-346D889D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7512BE-E745-4701-8C10-B3130C12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039829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EACFE0-B1D0-4AE9-AC28-D398B544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AB3FD-D0EC-42A6-B5BD-B0F5F1DF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F9DB6C-FA25-4E7F-9967-00A97358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6D2501-817D-4641-AE76-E54B774B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A37BAA-86BA-4AB2-8636-0A01FD1C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30D35-F85C-4BA0-96BE-EAC8F027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22551-42F7-4602-B080-B7B4885E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85E6B-73DA-42E3-981E-0981FC14B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42B7B1-47C3-473C-92B7-5B1DB24E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4B5F1-8E94-4CD9-910F-08A1BA8D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1E4138-456F-4608-90BA-B515593E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AE84E-3E3E-478B-A943-7446ABF9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604788-D570-4E6B-B158-CB4A04BE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8CE757-C20B-4D17-8E36-28FA2A0E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B6419E-251E-4D2B-A97B-1E6644AB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0AFAB-2C61-4337-95B7-6263ABBC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973A3-C808-4B9B-97B1-18E04727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54B6E8-CC3B-4268-BBC8-BD575386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541288-25E9-470B-8E78-35DCD951A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B26F34-7E93-480F-8475-D9529F48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93992D-5141-4564-8EF6-1D9C425F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9D2365F2-93C3-497C-B31B-4A42BEAD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7D2159-C490-494A-B3CC-ACC2590E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000246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B38AE1-6B9D-4C8B-9BFF-F78FBB55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747C4-9FF6-4DAD-9FD4-FE8767B2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E1496-9084-4545-8153-AF1A3577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F74D5-BA6D-433A-9ADC-2F46FF77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Каспийские призраки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A5CDB-9B35-4ACF-9392-CC56934B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Туризм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6EF279-C760-46E6-B972-4BA8440F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274C6-0AF8-4ED4-822B-74099DD0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F2930-5799-48E8-AEDB-D2BDC963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710D2-B971-4DB2-B538-78B3C601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4CC67D-6473-4F2B-9657-423FBF1E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11F76E-90C3-45F9-8FCC-12088B46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905C8-058C-40A6-B226-5E1E64C6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CB8716-D066-4DCB-A17C-6B6B3301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C0EF1-5019-41B7-A3DB-57C5CA6A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F3749B-B3E9-41B3-B013-AC4B2CC1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2A7626-D2F3-4D86-9702-A7723C2B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DFCD4-14FB-4FCD-BC94-932FD062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B519AE-9E33-4CB1-B989-441CBF25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8A1393-22BE-4D98-99B2-8E1B7EDD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294E19-9055-4303-AC81-D285154D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856AC049-4DFC-42BC-AAEF-5381C57A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0A1BEA-AB6D-4D09-9B25-A1785C74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780413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2026-08-30T14:43:14.8650000Z</dcterms:created>
  <dcterms:modified xsi:type="dcterms:W3CDTF">2026-08-30T14:43:14.8650000Z</dcterms:modified>
</coreProperties>
</file>