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d8dee5d2c34b11" /><Relationship Type="http://schemas.openxmlformats.org/officeDocument/2006/relationships/extended-properties" Target="/docProps/app.xml" Id="R202e5c346cc54c7a" /><Relationship Type="http://schemas.openxmlformats.org/officeDocument/2006/relationships/officeDocument" Target="/ppt/presentation.xml" Id="Rc933ded9846d43c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59198ab6834841"/>
  </p:sldMasterIdLst>
  <p:notesMasterIdLst>
    <p:notesMasterId xmlns:r="http://schemas.openxmlformats.org/officeDocument/2006/relationships" r:id="R5481ee076e20458f"/>
  </p:notesMasterIdLst>
  <p:sldIdLst>
    <p:sldId xmlns:r="http://schemas.openxmlformats.org/officeDocument/2006/relationships" id="256" r:id="Re664a1d1c133493a"/>
    <p:sldId xmlns:r="http://schemas.openxmlformats.org/officeDocument/2006/relationships" id="257" r:id="R13268c80e6314e0e"/>
    <p:sldId xmlns:r="http://schemas.openxmlformats.org/officeDocument/2006/relationships" id="258" r:id="Reb3beb2b402e4f40"/>
    <p:sldId xmlns:r="http://schemas.openxmlformats.org/officeDocument/2006/relationships" id="259" r:id="R86a4b04929104649"/>
    <p:sldId xmlns:r="http://schemas.openxmlformats.org/officeDocument/2006/relationships" id="260" r:id="Rc087ea59721346c8"/>
    <p:sldId xmlns:r="http://schemas.openxmlformats.org/officeDocument/2006/relationships" id="261" r:id="Rfa760bfa530d4a2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0ec6d1be3514957" /><Relationship Type="http://schemas.openxmlformats.org/officeDocument/2006/relationships/slideMaster" Target="/ppt/slideMasters/slideMaster1.xml" Id="R4759198ab6834841" /><Relationship Type="http://schemas.openxmlformats.org/officeDocument/2006/relationships/notesMaster" Target="/ppt/notesMasters/notesMaster1.xml" Id="R5481ee076e20458f" /><Relationship Type="http://schemas.openxmlformats.org/officeDocument/2006/relationships/presProps" Target="/ppt/presProps.xml" Id="Rc7dbe1f84500451a" /><Relationship Type="http://schemas.openxmlformats.org/officeDocument/2006/relationships/tableStyles" Target="/ppt/tableStyles.xml" Id="R6cd15099d8f5400c" /><Relationship Type="http://schemas.openxmlformats.org/officeDocument/2006/relationships/slide" Target="/ppt/slides/slide1.xml" Id="Re664a1d1c133493a" /><Relationship Type="http://schemas.openxmlformats.org/officeDocument/2006/relationships/slide" Target="/ppt/slides/slide2.xml" Id="R13268c80e6314e0e" /><Relationship Type="http://schemas.openxmlformats.org/officeDocument/2006/relationships/slide" Target="/ppt/slides/slide3.xml" Id="Reb3beb2b402e4f40" /><Relationship Type="http://schemas.openxmlformats.org/officeDocument/2006/relationships/slide" Target="/ppt/slides/slide4.xml" Id="R86a4b04929104649" /><Relationship Type="http://schemas.openxmlformats.org/officeDocument/2006/relationships/slide" Target="/ppt/slides/slide5.xml" Id="Rc087ea59721346c8" /><Relationship Type="http://schemas.openxmlformats.org/officeDocument/2006/relationships/slide" Target="/ppt/slides/slide6.xml" Id="Rfa760bfa530d4a2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8f921a7d71401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bdd303e28a244b2" /><Relationship Type="http://schemas.openxmlformats.org/officeDocument/2006/relationships/notesMaster" Target="/ppt/notesMasters/notesMaster1.xml" Id="Rd13732654245493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c88bfc046504379" /><Relationship Type="http://schemas.openxmlformats.org/officeDocument/2006/relationships/notesMaster" Target="/ppt/notesMasters/notesMaster1.xml" Id="R0896545606f947d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d4e1be6dbfc4a9e" /><Relationship Type="http://schemas.openxmlformats.org/officeDocument/2006/relationships/notesMaster" Target="/ppt/notesMasters/notesMaster1.xml" Id="R9c3fbfbb5a6d4e2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15cb782afc54336" /><Relationship Type="http://schemas.openxmlformats.org/officeDocument/2006/relationships/notesMaster" Target="/ppt/notesMasters/notesMaster1.xml" Id="R9fa7e40dc5e94c8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61dd892c71d46cf" /><Relationship Type="http://schemas.openxmlformats.org/officeDocument/2006/relationships/notesMaster" Target="/ppt/notesMasters/notesMaster1.xml" Id="Rc0d90948f188438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f9147e3a74b4c13" /><Relationship Type="http://schemas.openxmlformats.org/officeDocument/2006/relationships/notesMaster" Target="/ppt/notesMasters/notesMaster1.xml" Id="Rf34e33a85cdc487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/assets/projects/caspian-ghosts.png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/assets/projects/caspian-ghosts.png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public/assets/integrations/tech-hero.png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b94ffc7274401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92d4557cf8c471b" /><Relationship Type="http://schemas.openxmlformats.org/officeDocument/2006/relationships/slideLayout" Target="/ppt/slideLayouts/slideLayout1.xml" Id="R5fb5b197465c40d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fb5b197465c40d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e99c2732c948ce" /><Relationship Type="http://schemas.openxmlformats.org/officeDocument/2006/relationships/image" Target="/ppt/media/image.jpeg" Id="R888867be739c4044" /><Relationship Type="http://schemas.openxmlformats.org/officeDocument/2006/relationships/notesSlide" Target="/ppt/notesSlides/notesSlide1.xml" Id="Rf595a21dff2d432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1b0facabc949fa" /><Relationship Type="http://schemas.openxmlformats.org/officeDocument/2006/relationships/image" Target="/ppt/media/image2.jpeg" Id="R969b2d9351de4658" /><Relationship Type="http://schemas.openxmlformats.org/officeDocument/2006/relationships/notesSlide" Target="/ppt/notesSlides/notesSlide2.xml" Id="R7d79454faba7429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0f8c7c19ce4c71" /><Relationship Type="http://schemas.openxmlformats.org/officeDocument/2006/relationships/image" Target="/ppt/media/image3.jpeg" Id="R1a41154a10424a50" /><Relationship Type="http://schemas.openxmlformats.org/officeDocument/2006/relationships/notesSlide" Target="/ppt/notesSlides/notesSlide3.xml" Id="R29f7a7de6dc2498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35b774b1c64d4e" /><Relationship Type="http://schemas.openxmlformats.org/officeDocument/2006/relationships/notesSlide" Target="/ppt/notesSlides/notesSlide4.xml" Id="Ra528215f12f1401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06b988e2fa46b6" /><Relationship Type="http://schemas.openxmlformats.org/officeDocument/2006/relationships/notesSlide" Target="/ppt/notesSlides/notesSlide5.xml" Id="Rfc3fd7de2f1e424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6082cae52e44ea" /><Relationship Type="http://schemas.openxmlformats.org/officeDocument/2006/relationships/notesSlide" Target="/ppt/notesSlides/notesSlide6.xml" Id="R50538f23fad04f2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8867be739c404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B11524-6BC0-48EA-B96E-610BD5A45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566766-0EBE-4135-83E0-1DA758A8B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B6B8CF8E-4297-4E92-A6E0-8D6AF9584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9AB234BA-78BF-4437-9ECB-20D06BBE6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Каспийские призраки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69E0C6B3-AAA9-4A99-B913-984CF7CB0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Электроника и гаджеты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2E3FB4-EDD6-4FC6-AA3A-A1AD56836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2EE523-7183-4E20-BD99-E09554D4A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DBE01E28-7AF9-4A38-8F9E-C46DA0743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060E2C-008A-472F-934F-C2C28E596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515521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E1B03F-8B99-484F-8F9C-135FF1A96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E98F51-1083-43E3-9F97-5C615CC06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6F42EFEF-CA72-4A25-BC90-A44C0304E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64DEAF-1B61-421C-B24C-DF2F0C741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Трое неудачливых охотников за аномалиями приезжают искать каспийского монстра, но каждое чудо оказывается чьей-то слишком человеческой аферой.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AB5B18-09EB-4CFC-A71E-29378D6F4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D6AA7D-A0CF-4FE5-ADBF-D5E64A34D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461955-74BD-472A-836A-90F29F1C0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комедийный детектив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417515-3370-41C7-8607-403A49EB7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D99355-9C40-4C95-8A52-8ABDB23CC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24 минуты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2960B6-920D-42B7-903E-D1AAD0564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015CB2-37FF-4DF0-B753-BA27D024F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CE7404-53EB-4F1D-852A-6A5DAC5B5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851A2A-3AE1-48D7-9581-C463E33F0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16–44 · любители приключенческих комедий и mystery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9b2d9351de4658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C5ABEB-B822-4A48-8B4B-15A9B6575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38F97A73-8DC6-4B22-9912-301C6D8CD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930218-E0B7-4062-A2F5-BF0ED0F48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5190626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41154a10424a50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86524E-C2AA-46B4-97DE-86EB9C8D1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D1C045-2F89-475F-834E-AC5551216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0E9B411E-CD48-48DB-8578-D6FE481D4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Лаборатория охотников за аномалиями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EFB5E7-A8D9-487F-89E3-C7F3E2E89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Камеры, дроны, эхолоты, пауэрбанки и полевые устройства постоянно участвуют в расследовании.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5B81A0-C23D-4F77-911A-AE1B93C5D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562C24-CC7C-4385-AEA3-101739A4E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Устройство получает функцию: помогает герою увидеть, создать, связаться или успеть.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9D6516-9137-42AF-82A1-9583E331A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Предварительно зарезервировано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89AF2C0D-6801-45BF-AD5E-E9091D772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2676AC-DFF7-46D3-AD19-DFE8DD4BC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668513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612CF8-D4FB-4597-B41D-543D5011C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B6F141-3430-4AC2-A85A-D4DE7A429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4B4629-DFCD-43FE-8125-5F543A5E8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48DC5B-91C5-4C08-9DA1-40C05BD58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AD1D6A-BEB9-43E5-BC31-0E27E56D5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C87C3C-2059-40F3-AE6B-96947B054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Product demo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E269E1-1A91-46E5-9E9D-371F2EF5F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CD60BB-21ED-4FFA-ACA3-F2E90E7D9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A138FE-67E3-4FDB-B005-5C3333D38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F88B7C-D7C0-49AD-B2CA-642B04EF7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0D1ACC-19CF-45B3-9F8F-F990DBCCD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Plot utility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62F4DD-D26B-4B3D-B231-7A20617E7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65A5F0-C37E-422F-A318-C5C59096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3C79B5-3178-47A1-B728-00A3753A0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EC7B12-A07F-47F2-BAE8-6909BD07A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103AAF-9881-4A1C-A75B-0DA0FF31D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Review content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03B70C-FDD0-4403-9485-B2AB054DA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85CFDCE8-C675-489B-9AA3-155E87C46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5362E5-6631-47E4-B0C3-1B40F5AAC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417929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B701D3-43AE-4A23-A54E-18A249654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F2D8A0-97B7-4C3A-B160-A56784172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61F99B-9133-4C47-848C-54ABE4625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9E9B02-2FD4-440A-9549-1399246C4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9AE733-247D-4614-8F06-E9F3074B6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Устройство героя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8965C9-5667-4369-87C1-8AC2C329A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653A6D-BE05-430F-ADBF-811306787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3B3E89-EC7B-4907-84EE-E06E965CF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Экранный интерфейс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578CAD-7418-4F0F-8314-02A4AEE4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DDE33B-6E24-4391-8DDE-8C66D1495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844015-0A18-4E5A-90AA-92AA8FEEB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Камера и звук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63F5D2-1FDC-4796-B045-705DDBAEE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0D54FF-3E26-48B8-8713-283C88B0E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B50AC4-FA8D-4459-98C5-D876E20B4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Рабочее место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BA5F82-6C31-4062-BD35-DC009EFC5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7BF016-67E3-481C-B675-E0C0939D5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A23DEB-926D-4D52-9CEE-58B96A7DC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Backstage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81D23F-17FD-49D1-AE10-8FBEF2DF6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61B657-C8B4-4AF1-A8C1-AEAAEC011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6C254F-C6C3-4D84-9507-F2BB4E8EF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Digital demo-story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DE0535-5D03-4E7F-BD37-3FB988AA8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6314F920-B49C-49CC-8A18-CBE9E3C7D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6AD2AB-A4B6-4B37-981D-9CCE8AAA4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6598603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57D062-5EB3-45A4-B86B-79BC50981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ACD1A7-7A9E-425D-B797-4D9810BC9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829EDE-BA9E-4EBC-BDCF-714EB6D9E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44FEF5-6D59-4E5B-99C6-E34B3D223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Каспийские призраки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3B27E6-DACE-4C6F-BDF1-7EDA65380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Электроника и гаджеты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4DE6DF-AB0F-4188-9D48-1A8F7540E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ECDA9C-6EF4-4AA8-A44E-3E1C7E925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3BC632-5ECD-4F4F-B706-A01E7B447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8047D8-031B-422D-99AD-16A75E58F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F78764-001D-4307-99C8-29D6A3E52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267DDC-B066-43C3-96EF-F95452250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C064FC-54BF-4B71-9412-D6F7D8613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82D7F9-AFED-43ED-800C-6DE404703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6D90E8-3530-47C5-B563-E4DF215B4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FA7604-14E1-4293-ABB1-824B784DD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7BF7FA-3DC1-41B2-AD5A-78B9357D1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D3E279-6ADA-4C9B-944F-E84494D0A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05EB7A-BADC-48D9-AE6A-18DDFF250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75DCDF-95A7-4E42-A29A-C68516595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6764DF-1201-4750-AACC-27FBB48EE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17950768-F91B-4C97-AFE4-E03473211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26EC85-7711-4EBC-9F24-A1F5E3700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5455980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2026-08-30T14:43:13.9890000Z</dcterms:created>
  <dcterms:modified xsi:type="dcterms:W3CDTF">2026-08-30T14:43:13.9890000Z</dcterms:modified>
</coreProperties>
</file>