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88e629140342c2" /><Relationship Type="http://schemas.openxmlformats.org/officeDocument/2006/relationships/extended-properties" Target="/docProps/app.xml" Id="R836475acef8f42aa" /><Relationship Type="http://schemas.openxmlformats.org/officeDocument/2006/relationships/officeDocument" Target="/ppt/presentation.xml" Id="R3a38c735154d48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5d14e2f979417f"/>
  </p:sldMasterIdLst>
  <p:notesMasterIdLst>
    <p:notesMasterId xmlns:r="http://schemas.openxmlformats.org/officeDocument/2006/relationships" r:id="R25670f23d8fe481c"/>
  </p:notesMasterIdLst>
  <p:sldIdLst>
    <p:sldId xmlns:r="http://schemas.openxmlformats.org/officeDocument/2006/relationships" id="256" r:id="R7144019c8f2d4d87"/>
    <p:sldId xmlns:r="http://schemas.openxmlformats.org/officeDocument/2006/relationships" id="257" r:id="Rac4d0109874c47c8"/>
    <p:sldId xmlns:r="http://schemas.openxmlformats.org/officeDocument/2006/relationships" id="258" r:id="R49fac58dac1a4824"/>
    <p:sldId xmlns:r="http://schemas.openxmlformats.org/officeDocument/2006/relationships" id="259" r:id="Rfdfd4330075a4223"/>
    <p:sldId xmlns:r="http://schemas.openxmlformats.org/officeDocument/2006/relationships" id="260" r:id="R6dccdfe9cca145cb"/>
    <p:sldId xmlns:r="http://schemas.openxmlformats.org/officeDocument/2006/relationships" id="261" r:id="R743a37ac0c75430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110328f2d194f91" /><Relationship Type="http://schemas.openxmlformats.org/officeDocument/2006/relationships/slideMaster" Target="/ppt/slideMasters/slideMaster1.xml" Id="R4c5d14e2f979417f" /><Relationship Type="http://schemas.openxmlformats.org/officeDocument/2006/relationships/notesMaster" Target="/ppt/notesMasters/notesMaster1.xml" Id="R25670f23d8fe481c" /><Relationship Type="http://schemas.openxmlformats.org/officeDocument/2006/relationships/presProps" Target="/ppt/presProps.xml" Id="Rc1238723eefb49ff" /><Relationship Type="http://schemas.openxmlformats.org/officeDocument/2006/relationships/tableStyles" Target="/ppt/tableStyles.xml" Id="R159a630da91c413c" /><Relationship Type="http://schemas.openxmlformats.org/officeDocument/2006/relationships/slide" Target="/ppt/slides/slide1.xml" Id="R7144019c8f2d4d87" /><Relationship Type="http://schemas.openxmlformats.org/officeDocument/2006/relationships/slide" Target="/ppt/slides/slide2.xml" Id="Rac4d0109874c47c8" /><Relationship Type="http://schemas.openxmlformats.org/officeDocument/2006/relationships/slide" Target="/ppt/slides/slide3.xml" Id="R49fac58dac1a4824" /><Relationship Type="http://schemas.openxmlformats.org/officeDocument/2006/relationships/slide" Target="/ppt/slides/slide4.xml" Id="Rfdfd4330075a4223" /><Relationship Type="http://schemas.openxmlformats.org/officeDocument/2006/relationships/slide" Target="/ppt/slides/slide5.xml" Id="R6dccdfe9cca145cb" /><Relationship Type="http://schemas.openxmlformats.org/officeDocument/2006/relationships/slide" Target="/ppt/slides/slide6.xml" Id="R743a37ac0c75430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fa8ca004364406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be6da767684229" /><Relationship Type="http://schemas.openxmlformats.org/officeDocument/2006/relationships/notesMaster" Target="/ppt/notesMasters/notesMaster1.xml" Id="R5608e94d5b6944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5afe515b9b43b7" /><Relationship Type="http://schemas.openxmlformats.org/officeDocument/2006/relationships/notesMaster" Target="/ppt/notesMasters/notesMaster1.xml" Id="Rb1e3de5427b14b9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66811a670594ecd" /><Relationship Type="http://schemas.openxmlformats.org/officeDocument/2006/relationships/notesMaster" Target="/ppt/notesMasters/notesMaster1.xml" Id="R8713c685d2fd4bc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d3df94208ca4586" /><Relationship Type="http://schemas.openxmlformats.org/officeDocument/2006/relationships/notesMaster" Target="/ppt/notesMasters/notesMaster1.xml" Id="Rd95679e2e65f421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ea5487158d44790" /><Relationship Type="http://schemas.openxmlformats.org/officeDocument/2006/relationships/notesMaster" Target="/ppt/notesMasters/notesMaster1.xml" Id="R6aef616f9b2441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d9dd90b94494489" /><Relationship Type="http://schemas.openxmlformats.org/officeDocument/2006/relationships/notesMaster" Target="/ppt/notesMasters/notesMaster1.xml" Id="R66b802aaabe84ff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/assets/projects/caspian-ghosts.png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/assets/projects/caspian-ghosts.png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public/assets/integrations/fashion-hero.png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067e6d805c49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2173beaa6aa4ccd" /><Relationship Type="http://schemas.openxmlformats.org/officeDocument/2006/relationships/slideLayout" Target="/ppt/slideLayouts/slideLayout1.xml" Id="R98b00b0f40f949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b00b0f40f949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69ff9cc794477a" /><Relationship Type="http://schemas.openxmlformats.org/officeDocument/2006/relationships/image" Target="/ppt/media/image.jpeg" Id="Rc6fb6b9c74a3413d" /><Relationship Type="http://schemas.openxmlformats.org/officeDocument/2006/relationships/notesSlide" Target="/ppt/notesSlides/notesSlide1.xml" Id="R2a45647e6f5b49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bbb6a4cda34fee" /><Relationship Type="http://schemas.openxmlformats.org/officeDocument/2006/relationships/image" Target="/ppt/media/image2.jpeg" Id="R39a3101e5d56431b" /><Relationship Type="http://schemas.openxmlformats.org/officeDocument/2006/relationships/notesSlide" Target="/ppt/notesSlides/notesSlide2.xml" Id="R78fe1cdedc5c49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1bde48f1fa4db7" /><Relationship Type="http://schemas.openxmlformats.org/officeDocument/2006/relationships/image" Target="/ppt/media/image3.jpeg" Id="R079833f939544264" /><Relationship Type="http://schemas.openxmlformats.org/officeDocument/2006/relationships/notesSlide" Target="/ppt/notesSlides/notesSlide3.xml" Id="R0572180820bf4c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7148a7d6b54d8a" /><Relationship Type="http://schemas.openxmlformats.org/officeDocument/2006/relationships/notesSlide" Target="/ppt/notesSlides/notesSlide4.xml" Id="R55a03eac90c6497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ace293a5fa448e" /><Relationship Type="http://schemas.openxmlformats.org/officeDocument/2006/relationships/notesSlide" Target="/ppt/notesSlides/notesSlide5.xml" Id="Rd3a3828bc43f4c5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429d7e8ca443bd" /><Relationship Type="http://schemas.openxmlformats.org/officeDocument/2006/relationships/notesSlide" Target="/ppt/notesSlides/notesSlide6.xml" Id="R7b31231bf868465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fb6b9c74a3413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BF0B73-EFCA-4867-BDE8-81C4AE135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32CEB0-F618-41BD-9F94-6B2F9BEE6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26221BEF-58B5-4558-BB53-B96765A2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F33A95BA-AA4C-4F63-8E0E-C4B17C533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Каспийские призраки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1EF7DF47-CD16-42E4-9A7A-E7F090EAC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Outdoor и экипировка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4A30B6-5ADD-43AA-AE18-0217C6040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2E0F23-5D48-40A8-A919-F3C46C535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7AB36269-1446-449B-BD43-D7346E346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4048DF-D1D6-4B38-BAAC-B8A9F1187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1190387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CDD477-55B7-4E00-97DA-8B8B66CF5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10C912-6113-4129-AF06-054048AD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261A5144-A0CD-40B5-9280-D6A335735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B0A2B8-2F67-4BD6-A31A-6FEE1568D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Трое неудачливых охотников за аномалиями приезжают искать каспийского монстра, но каждое чудо оказывается чьей-то слишком человеческой аферой.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C8C79D-0627-48BB-80B4-E4F4F3AE6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25FAFF-724A-4D39-93F5-1A8A482AD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6045A7-515E-439D-A456-F2A1904D6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комедийный детектив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875AE8-CFFB-4DB7-9D05-FE377B492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FBB184-618A-4129-9018-B0002619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24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4F45F1-D454-42BB-8A52-0132D932D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781534-C420-44C0-8717-BC66AC42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7A13AE-68BF-4AB8-B5DF-0687A18EF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EC5B2A-9E6A-401E-A82A-9F34F6AE8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16–44 · любители приключенческих комедий и mystery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a3101e5d56431b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4F99A0-0DC3-440A-AE8C-AC9F5084F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3AB27326-9A32-433D-B57B-B1C72B91A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4634FE-AA92-4CF8-9BAA-04F8E9194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225137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9833f939544264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F8022C-1182-4616-801A-7ADB11CFD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2D3915-47DC-47C7-9FFC-F5C0C5449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6B0D044C-5819-4044-8427-049D46F9A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Экспедиция в дельту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ACCE6D-2448-4E00-91AC-D116D7EDA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Водостойкая одежда, обувь, фонари и сумки получают функциональную демонстрацию в каждой вылазке.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98B90B-9081-4C99-8366-6ABB2DDFF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00113A-2F60-4AE8-B40C-2841D5CCA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Силуэт и детали рассказывают о герое раньше реплики и меняются вместе с его аркой.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C0D825-53F1-4264-9691-24F8AE0E3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9FBCDB0D-D408-4630-8626-EDA7C0AFD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DAAAB2-D5C3-4143-982A-392F5738B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012688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9E2616-1972-47A0-A266-27D07B789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A7B046-A239-426C-ADA9-AC490A46C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7EFA7B-025E-4AD1-8200-07F341802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9C039C-5FB9-486B-BBCE-717E656BD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17B60B-0975-4A2E-AB9E-E96952CFA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B87C08-7C9A-472D-878A-490A8C1B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Wardrobe integration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C2AF80-633B-4720-8ADE-2352151F3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D73693-EEA8-48ED-A369-1585C7361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11E010-C399-4A04-B8D5-DB05C965B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7B2EC0-D488-4395-91C7-79FF2690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B1AA12-63C9-4F90-A8AD-B44BB9325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Utility placement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C1516B-DE3A-4AA7-A252-BA2C9DF2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73797B-3E72-4AD5-997C-2295D42F2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453D0F-3CFC-45C7-981E-4471CF6F2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4E9461-24D7-4D12-8BA1-CC4509E83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C6834E-6085-4EC8-BD68-E95F7925E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F94605-0235-4E9F-8F43-DD6492C5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465B0BF7-E513-4EAA-9221-D91E92022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0E3E22-00DE-4F5F-9278-71FFF5E01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92310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88F839-A1B5-45A4-9B68-EBA46D60C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273B01-2242-479B-A737-5B388996F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88E9CC-CB9B-42E3-8569-3754BF618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4BC9BA-9B6B-4EC4-809C-4A184C55C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963B08-506A-4294-A658-5AF1BA6A5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Hero-look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12B7E4-416B-4DE8-B7DF-C86784A37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807E19-B227-48B9-933A-8AC1A8CC0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59B146-57E4-4996-82A9-4B7CF3352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Капсула сезона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BDB1D1-C31F-4B1F-A454-DFA9CB4B7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FE7298-94F2-4FDC-BF3F-9D02B73D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FEEDD2-415A-496A-BDAF-254B5A7B0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Действие с предметом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88E9B6-45F4-4D8D-87F9-D543B1B0C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55ADA1-72A5-4249-9F7A-09CDF698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12D5E6-83F9-4FB2-93AE-1CF9115E6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Editorial stills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6074B4-F1F2-4B15-BE14-A13C148BE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2CE323-B8D4-4555-B37C-1B98E40A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C0C9E6-A690-4D1E-9498-583365C01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23D204-913C-4580-BD83-00D90DB7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8A9D99-F1B6-4A43-B7B3-5F074958B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4EF80E-40A9-4D9B-A6E5-92D806430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Social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AFBD1A-1E8D-4ED2-9B6E-454380912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98E902DC-925F-4DC9-97E4-4A83AB6CA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5DF8F7-5DF3-43AA-A920-82AA8511E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007745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AEC865-A5D2-443A-B195-B22A7D8DC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134043-B6DE-450B-9921-DF3A6969F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3DB513-71A2-4193-90B5-93C792931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CFC8A2-5360-441B-97AE-BC6466CF9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Каспийские призраки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043919-2405-4ADC-AA95-FF2830C8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Outdoor и экипировка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AD2F88-E273-4FE6-8F76-EE589925F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E5E9DF-F2A2-44F5-98A0-900A3A86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C6F4E7-E109-408C-B134-8DB6AFCF3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C60D99-3B00-4D19-8C9C-82E0B7159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D053A5-55B3-4E38-95C0-23488A941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21E1B6-91DC-44C2-BAF5-1809B08A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1E7ED4-D4B7-4771-AFE2-CB32FC3A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CFCAAE-AA61-4A3D-8B41-872A495F9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20145D-129E-4A3C-87B9-B47038201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A26551-B2B1-4FB8-A6F3-E0A2549F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595A61-71B8-4A70-94BA-E31ED1AB5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C591CC-EBB4-4D1B-9282-377F8CB7C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E40273-88D1-43B0-B7CA-DE106FE52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3D09B2-355D-414C-B6E8-9A48BB225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B0877B-4C09-4B9D-AEFF-F6D9DBEB2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C9889946-D1DB-4493-A6D2-F8B8F214B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DD680D-B1C1-41D0-80D2-5C0E747E1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369635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2026-08-30T14:43:14.4220000Z</dcterms:created>
  <dcterms:modified xsi:type="dcterms:W3CDTF">2026-08-30T14:43:14.4220000Z</dcterms:modified>
</coreProperties>
</file>