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fcbf4b3a664843" /><Relationship Type="http://schemas.openxmlformats.org/officeDocument/2006/relationships/extended-properties" Target="/docProps/app.xml" Id="R1526f9c9f1704bfa" /><Relationship Type="http://schemas.openxmlformats.org/officeDocument/2006/relationships/officeDocument" Target="/ppt/presentation.xml" Id="Raa590d564681446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9f00fe0238445c7"/>
  </p:sldMasterIdLst>
  <p:notesMasterIdLst>
    <p:notesMasterId xmlns:r="http://schemas.openxmlformats.org/officeDocument/2006/relationships" r:id="Rf9c2562816b04d63"/>
  </p:notesMasterIdLst>
  <p:sldIdLst>
    <p:sldId xmlns:r="http://schemas.openxmlformats.org/officeDocument/2006/relationships" id="256" r:id="R1ebbf5dde9034fbd"/>
    <p:sldId xmlns:r="http://schemas.openxmlformats.org/officeDocument/2006/relationships" id="257" r:id="R33a056fb882447b9"/>
    <p:sldId xmlns:r="http://schemas.openxmlformats.org/officeDocument/2006/relationships" id="258" r:id="Rec5dcc70cab94c1e"/>
    <p:sldId xmlns:r="http://schemas.openxmlformats.org/officeDocument/2006/relationships" id="259" r:id="Rae4015ced1ba4632"/>
    <p:sldId xmlns:r="http://schemas.openxmlformats.org/officeDocument/2006/relationships" id="260" r:id="Rb2635757202e42e4"/>
    <p:sldId xmlns:r="http://schemas.openxmlformats.org/officeDocument/2006/relationships" id="261" r:id="R47d3b818b8274b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88600020a24028" /><Relationship Type="http://schemas.openxmlformats.org/officeDocument/2006/relationships/slideMaster" Target="/ppt/slideMasters/slideMaster1.xml" Id="R89f00fe0238445c7" /><Relationship Type="http://schemas.openxmlformats.org/officeDocument/2006/relationships/notesMaster" Target="/ppt/notesMasters/notesMaster1.xml" Id="Rf9c2562816b04d63" /><Relationship Type="http://schemas.openxmlformats.org/officeDocument/2006/relationships/presProps" Target="/ppt/presProps.xml" Id="Rd2b5570d08ee496f" /><Relationship Type="http://schemas.openxmlformats.org/officeDocument/2006/relationships/tableStyles" Target="/ppt/tableStyles.xml" Id="R16682bbca2df4e88" /><Relationship Type="http://schemas.openxmlformats.org/officeDocument/2006/relationships/slide" Target="/ppt/slides/slide1.xml" Id="R1ebbf5dde9034fbd" /><Relationship Type="http://schemas.openxmlformats.org/officeDocument/2006/relationships/slide" Target="/ppt/slides/slide2.xml" Id="R33a056fb882447b9" /><Relationship Type="http://schemas.openxmlformats.org/officeDocument/2006/relationships/slide" Target="/ppt/slides/slide3.xml" Id="Rec5dcc70cab94c1e" /><Relationship Type="http://schemas.openxmlformats.org/officeDocument/2006/relationships/slide" Target="/ppt/slides/slide4.xml" Id="Rae4015ced1ba4632" /><Relationship Type="http://schemas.openxmlformats.org/officeDocument/2006/relationships/slide" Target="/ppt/slides/slide5.xml" Id="Rb2635757202e42e4" /><Relationship Type="http://schemas.openxmlformats.org/officeDocument/2006/relationships/slide" Target="/ppt/slides/slide6.xml" Id="R47d3b818b8274b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6a1497bffb743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905f4f080a4a4a" /><Relationship Type="http://schemas.openxmlformats.org/officeDocument/2006/relationships/notesMaster" Target="/ppt/notesMasters/notesMaster1.xml" Id="R1cce99e91cb548c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43f7aa65040474a" /><Relationship Type="http://schemas.openxmlformats.org/officeDocument/2006/relationships/notesMaster" Target="/ppt/notesMasters/notesMaster1.xml" Id="Rd5bdc0fcb56b43b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07702d5e3b14a2a" /><Relationship Type="http://schemas.openxmlformats.org/officeDocument/2006/relationships/notesMaster" Target="/ppt/notesMasters/notesMaster1.xml" Id="Rcb61f66519ba462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05048de9d40494a" /><Relationship Type="http://schemas.openxmlformats.org/officeDocument/2006/relationships/notesMaster" Target="/ppt/notesMasters/notesMaster1.xml" Id="Rc5aaac76170e425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afa90c8ff7a4d14" /><Relationship Type="http://schemas.openxmlformats.org/officeDocument/2006/relationships/notesMaster" Target="/ppt/notesMasters/notesMaster1.xml" Id="R7c8c0450d3cc469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f0bcd07b13b4d42" /><Relationship Type="http://schemas.openxmlformats.org/officeDocument/2006/relationships/notesMaster" Target="/ppt/notesMasters/notesMaster1.xml" Id="R1fc9625cdfb840b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/assets/projects/caspian-ghosts.png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/assets/projects/caspian-ghosts.png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public/assets/integrations/food-hero.png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aaf05f4469450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d9a41fcda294ff2" /><Relationship Type="http://schemas.openxmlformats.org/officeDocument/2006/relationships/slideLayout" Target="/ppt/slideLayouts/slideLayout1.xml" Id="R92b7756276434a2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b7756276434a2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eb3116a90b4e1e" /><Relationship Type="http://schemas.openxmlformats.org/officeDocument/2006/relationships/image" Target="/ppt/media/image.jpeg" Id="Rfed99c5f87bf4bab" /><Relationship Type="http://schemas.openxmlformats.org/officeDocument/2006/relationships/notesSlide" Target="/ppt/notesSlides/notesSlide1.xml" Id="R101066ef06db4b7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9953efe8df4934" /><Relationship Type="http://schemas.openxmlformats.org/officeDocument/2006/relationships/image" Target="/ppt/media/image2.jpeg" Id="Rac1da40a43284ff4" /><Relationship Type="http://schemas.openxmlformats.org/officeDocument/2006/relationships/notesSlide" Target="/ppt/notesSlides/notesSlide2.xml" Id="Rd53fabfdbf6444b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210808a0ed45a9" /><Relationship Type="http://schemas.openxmlformats.org/officeDocument/2006/relationships/image" Target="/ppt/media/image3.jpeg" Id="R3e61104a106649a2" /><Relationship Type="http://schemas.openxmlformats.org/officeDocument/2006/relationships/notesSlide" Target="/ppt/notesSlides/notesSlide3.xml" Id="R1fea2b5d0820421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a4deceb1ae4711" /><Relationship Type="http://schemas.openxmlformats.org/officeDocument/2006/relationships/notesSlide" Target="/ppt/notesSlides/notesSlide4.xml" Id="R9b08d95d65a9407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83a14f61c6433a" /><Relationship Type="http://schemas.openxmlformats.org/officeDocument/2006/relationships/notesSlide" Target="/ppt/notesSlides/notesSlide5.xml" Id="R0129f18d49ea4e5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e273dd66ad4b3d" /><Relationship Type="http://schemas.openxmlformats.org/officeDocument/2006/relationships/notesSlide" Target="/ppt/notesSlides/notesSlide6.xml" Id="Rd38762383c4440d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d99c5f87bf4ba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748899-BCD9-464B-BDE4-A4776A6EA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C7BBEC-4E95-4869-8B14-1F2174AB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92C7F57E-6DA0-4F88-A570-7ADFD0668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48D97982-F49F-42C6-B1DF-B6B9E9E27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Каспийские призраки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5FC02CDD-8752-4406-A96B-6AE80EDBE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Снеки и напитки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EAEF34-384B-49FD-84A3-CEB3AE57C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843171-D110-4846-935C-3BDF76B16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EF60DB44-4F7F-4281-B91A-48C27B21C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8AC68E-AA3F-4A67-85E7-BE31A01E9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564128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D47F8D-32B4-43DF-BF47-1C5961817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DFBBA0-28B5-4F97-B9A5-99F3E6092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CF1EE86B-97F9-49B2-8B82-3ABCF0D28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378F98-4CB0-4D13-89DB-50B8B174C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Трое неудачливых охотников за аномалиями приезжают искать каспийского монстра, но каждое чудо оказывается чьей-то слишком человеческой аферой.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31F592-79AF-4BC8-932B-1A5DD39B8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5D0A4C-AA5D-4155-B2CB-2EB99AA20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A73751-E562-4FE6-AD1D-E1D84079A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комедийный детектив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CE4288-E16D-46C5-AED4-2C4221BAE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24F280-5A79-447B-A927-6C669E2C5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24 минуты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E3B719-0B61-4B42-990A-005035D43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ED51B0-35E6-4D29-B418-4CD5A2CBD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955D12-69A0-4955-B7A5-053819D7C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0D4478-294C-415A-8421-1627E02FE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16–44 · любители приключенческих комедий и mystery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1da40a43284ff4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5D72B3-59DD-4E7D-B55D-E61CA5BD5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D1351C1E-B894-4806-A111-27B7D7D46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63DB25-C6E7-4B27-8718-23D2CD582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5947525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61104a106649a2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BE35E3-837F-49A8-A3D0-0CAF81277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6CA1C4-661F-4D41-8FD9-B4405ECB4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FA53A255-2C04-489C-8914-2E069D92B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Полевой рацион команды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F68EB1-C9A8-4CA0-95DA-8126B6FC5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Повторяющиеся комедийные сцены в лодке и на базе.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C4F8FC-D712-476E-A802-A2E3E159A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E2293C-8FCF-4EE7-A6D4-3AD359327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Продукт входит в привычку, встречу или семейный ритуал — без рекламной паузы.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C8BAF4-35D1-43CB-AB54-5D111827A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Открытая категория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81A72B23-176B-4934-9085-74A41A124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5DDF65-2F46-409C-9E92-D1A3E945E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519045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9ED6C6-E399-409F-ADB7-FF7C54844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35A15D-3529-48EB-9163-B8D4AD1C0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D25B86-D1A8-453D-80B8-ABD8AD2E2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EBF823-AACC-478E-BBF2-4ABAD212D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CD74BD-CD8B-4BE4-942F-E1B2AE3B4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2E38CE-748E-4F3A-B7BF-2F650EBDC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Product placement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F65943-E346-4428-BDB7-3DBB67574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D87B7B-2A7E-456D-82F3-42920CEB0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41B316-2722-47CC-A0CF-2E03BAEEE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77C04C-BA87-4CE6-9A2C-90F3B27AD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894897-B584-4CC0-982F-3AB9AE057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Social cutdowns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2F8B09-8E90-4C1B-BE54-3973C658B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B39050-5E55-4455-B997-197C51816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484E3B-0F7A-4AF7-9FEB-474E2FECA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7081C9-4C1F-46A7-A4FE-5D6C4AD37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D3C0A0-E49B-460E-875B-30A52FED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16EDE1-01C7-4EB9-9534-DF0FAA2FA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665146F7-F566-4A18-A1F5-8F341EDDB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90C9A2-026D-4C2A-BDE7-D44716AA6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337075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0AF390-DB15-40D3-A203-F12AA969E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D90333-269C-4D14-901D-5BA9F951F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1E1580-1D66-4055-AF05-FD94C75A5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89D136-55D5-4927-88BC-6036ADD2A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455BFD-72FB-4FA6-ADFB-EE9BF53DA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Ритуал героя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52B076-4581-47A2-A2D6-A1DCF42EC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CFBFAE-0C86-44BB-93F8-F5F274C99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DAEC42-784B-4662-BD97-92513A608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Приготовление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BB006D-AE07-493D-99C1-A56756008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49E2E2-ABE4-4BC0-BA1D-927CDCAE6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29EE93-94E9-4E19-8B09-677A459DE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Упаковка в действии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9DCE9B-5C1F-4359-8FA9-CC2F83167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006C95-2E40-45D4-B45F-EC834D95B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2D91BA-5CF6-4818-99CF-2B8566BD5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Локация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2EB07C-629B-4B80-9341-DE6AD7CD4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18BFBD-FBEF-490F-AF02-911F6F770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2F1230-D15E-46BC-A08B-88A91EB11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492515-EE9D-465E-B2C4-8A7CEA9CC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9D0D28-1B5B-48FB-8D7A-A542E708D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329F8F-6D0F-400F-B8F1-B62E89B7E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Social edits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6FDCA5-C448-49F8-8431-F9BB09D5B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A07E4819-338B-4885-9038-1060580CB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4525A4-B10D-41F0-BA5C-5BC16020A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9136143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8A1E83-B3F8-4409-8BBA-9FD98F08C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D546E0-5C37-4281-B011-72E363112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046419-D179-47F8-8F75-92F636F5E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3CFAAB-41A2-48DD-BEFB-3689D147C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Каспийские призраки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FA694A-8D70-4A4C-9FC4-0DA6AEBBB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Снеки и напитки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04E769-1017-40E4-835E-D4DD654A2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8947DF-A335-4A52-806F-83CF75740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2164B1-FBA3-4DDF-80AB-B2D4B993A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F5CFF5-B7F7-4C29-AA3B-BD1B0E6F8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0E9B81-6D28-44FB-A528-8E5729A0C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B3F14C-11A7-4D52-8B4E-660AF3184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2DC6D0-D3FE-44A3-A153-B333446B3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5D117A-6153-405A-999C-9BD45123F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4EB49A-C332-4550-814A-B7F5D6772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F426A3-9452-47EB-94B4-0EB510C06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7AA4E5-8510-40AC-899E-8C54FFC8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6D3850-A8A7-4A28-8DE6-73D6E9AED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2C9CB1-1C96-4708-8382-CF32FFD33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F6F20F-C417-49A7-A6A6-66FD316C0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2741CE-202A-46FB-95F8-7AB1359DC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7757DD63-74C5-4B73-853F-5C6EDF55A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F40AD7-C956-472A-9663-DADDE7DC9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4177180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2026-08-30T14:43:15.3060000Z</dcterms:created>
  <dcterms:modified xsi:type="dcterms:W3CDTF">2026-08-30T14:43:15.3060000Z</dcterms:modified>
</coreProperties>
</file>