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92f7ff68d64153" /><Relationship Type="http://schemas.openxmlformats.org/officeDocument/2006/relationships/extended-properties" Target="/docProps/app.xml" Id="R46befebe8af24239" /><Relationship Type="http://schemas.openxmlformats.org/officeDocument/2006/relationships/officeDocument" Target="/ppt/presentation.xml" Id="R344c961cea9a4c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938aadbb6d4936"/>
  </p:sldMasterIdLst>
  <p:notesMasterIdLst>
    <p:notesMasterId xmlns:r="http://schemas.openxmlformats.org/officeDocument/2006/relationships" r:id="R7ad07ae6c82f44a8"/>
  </p:notesMasterIdLst>
  <p:sldIdLst>
    <p:sldId xmlns:r="http://schemas.openxmlformats.org/officeDocument/2006/relationships" id="256" r:id="R9b9c296d3c5042e8"/>
    <p:sldId xmlns:r="http://schemas.openxmlformats.org/officeDocument/2006/relationships" id="257" r:id="R24692f3748914654"/>
    <p:sldId xmlns:r="http://schemas.openxmlformats.org/officeDocument/2006/relationships" id="258" r:id="R49427f07ffd943de"/>
    <p:sldId xmlns:r="http://schemas.openxmlformats.org/officeDocument/2006/relationships" id="259" r:id="R1024f16fa2c04a4b"/>
    <p:sldId xmlns:r="http://schemas.openxmlformats.org/officeDocument/2006/relationships" id="260" r:id="R385dfb8435dc4dc9"/>
    <p:sldId xmlns:r="http://schemas.openxmlformats.org/officeDocument/2006/relationships" id="261" r:id="R791ddd6a2f8b4b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1da8e7cd53492c" /><Relationship Type="http://schemas.openxmlformats.org/officeDocument/2006/relationships/slideMaster" Target="/ppt/slideMasters/slideMaster1.xml" Id="Re5938aadbb6d4936" /><Relationship Type="http://schemas.openxmlformats.org/officeDocument/2006/relationships/notesMaster" Target="/ppt/notesMasters/notesMaster1.xml" Id="R7ad07ae6c82f44a8" /><Relationship Type="http://schemas.openxmlformats.org/officeDocument/2006/relationships/presProps" Target="/ppt/presProps.xml" Id="R7106e625b46845bf" /><Relationship Type="http://schemas.openxmlformats.org/officeDocument/2006/relationships/tableStyles" Target="/ppt/tableStyles.xml" Id="Ra46f3bf9af8c40e9" /><Relationship Type="http://schemas.openxmlformats.org/officeDocument/2006/relationships/slide" Target="/ppt/slides/slide1.xml" Id="R9b9c296d3c5042e8" /><Relationship Type="http://schemas.openxmlformats.org/officeDocument/2006/relationships/slide" Target="/ppt/slides/slide2.xml" Id="R24692f3748914654" /><Relationship Type="http://schemas.openxmlformats.org/officeDocument/2006/relationships/slide" Target="/ppt/slides/slide3.xml" Id="R49427f07ffd943de" /><Relationship Type="http://schemas.openxmlformats.org/officeDocument/2006/relationships/slide" Target="/ppt/slides/slide4.xml" Id="R1024f16fa2c04a4b" /><Relationship Type="http://schemas.openxmlformats.org/officeDocument/2006/relationships/slide" Target="/ppt/slides/slide5.xml" Id="R385dfb8435dc4dc9" /><Relationship Type="http://schemas.openxmlformats.org/officeDocument/2006/relationships/slide" Target="/ppt/slides/slide6.xml" Id="R791ddd6a2f8b4b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1bfdec383c46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1e481e9aff45e4" /><Relationship Type="http://schemas.openxmlformats.org/officeDocument/2006/relationships/notesMaster" Target="/ppt/notesMasters/notesMaster1.xml" Id="R0312be60930849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c860839e8942f7" /><Relationship Type="http://schemas.openxmlformats.org/officeDocument/2006/relationships/notesMaster" Target="/ppt/notesMasters/notesMaster1.xml" Id="Ra55b33910d2d4b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e9aaf2500e4fca" /><Relationship Type="http://schemas.openxmlformats.org/officeDocument/2006/relationships/notesMaster" Target="/ppt/notesMasters/notesMaster1.xml" Id="Rf4cb6f8107f94f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a47f1276d24997" /><Relationship Type="http://schemas.openxmlformats.org/officeDocument/2006/relationships/notesMaster" Target="/ppt/notesMasters/notesMaster1.xml" Id="Raf2b4569f7b24f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d4cda0d44c4157" /><Relationship Type="http://schemas.openxmlformats.org/officeDocument/2006/relationships/notesMaster" Target="/ppt/notesMasters/notesMaster1.xml" Id="Rc4f23a68f9b34a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734ac810bd431c" /><Relationship Type="http://schemas.openxmlformats.org/officeDocument/2006/relationships/notesMaster" Target="/ppt/notesMasters/notesMaster1.xml" Id="R5f9c0db588e94e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inventory: app/projects/project-cases.json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Production model: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Commercial surface: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c1ae4dd59b47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0a2faefc4e4a74" /><Relationship Type="http://schemas.openxmlformats.org/officeDocument/2006/relationships/slideLayout" Target="/ppt/slideLayouts/slideLayout1.xml" Id="Rdab90b28e2834f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b90b28e2834f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3f589e5d84ec5" /><Relationship Type="http://schemas.openxmlformats.org/officeDocument/2006/relationships/image" Target="/ppt/media/image.jpeg" Id="R94be78fc06a64d4c" /><Relationship Type="http://schemas.openxmlformats.org/officeDocument/2006/relationships/notesSlide" Target="/ppt/notesSlides/notesSlide1.xml" Id="R337217efdd2b4e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0c1ae95f142d8" /><Relationship Type="http://schemas.openxmlformats.org/officeDocument/2006/relationships/image" Target="/ppt/media/image2.jpeg" Id="Reefcf688559b4a94" /><Relationship Type="http://schemas.openxmlformats.org/officeDocument/2006/relationships/notesSlide" Target="/ppt/notesSlides/notesSlide2.xml" Id="Rb84a805c3b1444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682969a644752" /><Relationship Type="http://schemas.openxmlformats.org/officeDocument/2006/relationships/notesSlide" Target="/ppt/notesSlides/notesSlide3.xml" Id="R0a22373824b743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7ba40ab734b03" /><Relationship Type="http://schemas.openxmlformats.org/officeDocument/2006/relationships/notesSlide" Target="/ppt/notesSlides/notesSlide4.xml" Id="Rc1df53696c5845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fb9e5e2f540c6" /><Relationship Type="http://schemas.openxmlformats.org/officeDocument/2006/relationships/notesSlide" Target="/ppt/notesSlides/notesSlide5.xml" Id="Rfe5dfcfa5bee46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c35546e4746a9" /><Relationship Type="http://schemas.openxmlformats.org/officeDocument/2006/relationships/notesSlide" Target="/ppt/notesSlides/notesSlide6.xml" Id="R90fc741ac5b941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be78fc06a64d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A96C6-19EA-4F46-BCFF-AFEAF00E2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10633-80DD-46AE-B39F-4C9E8C43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91CAF90F-2557-4232-8813-E467A8962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КОММЕРЧЕСКОЕ ДОСЬЕ ПРОЕКТА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720E577-7927-40D8-9F93-DB01440C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Астраханский ковчег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45780-A1EA-4DCC-B961-F2D02E0F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8ED">
                    <a:alpha val="78000"/>
                  </a:srgbClr>
                </a:solidFill>
              </a:defRPr>
            </a:pPr>
            <a:r>
              <a:rPr sz="2100" b="0">
                <a:solidFill>
                  <a:srgbClr val="FFF8ED">
                    <a:alpha val="78000"/>
                  </a:srgbClr>
                </a:solidFill>
              </a:rPr>
              <a:t>Сокровища ищут не в картах, а в камышах.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29696A-DE04-484A-BD16-876E6929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Сериал · приключенческая комедия  ·  6 × 25 минут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4AF68-C802-46F3-944C-D8D77EBA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EBC22E67-3349-427D-A80B-ABFECC26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FF09B-68C3-4FC3-9784-3543387C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92950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CEA613-63B5-4091-B5C8-42AD95923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D26EEE-2439-40B8-A11F-2F835713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DB3BE397-1EE1-4B2D-920A-7F185431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7253D-F7BC-473D-8956-31A9DFF6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Два друга и старый капитан отправляются по следу клада Степана Разина, каждый раз находя вместо золота новое нелепое приключение.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A81520-EA60-4E36-B4F4-57B4CA85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960EC-8481-4D82-A3CB-BFE2503B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5F6900-8279-411F-85CC-FE76446CD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приключенческая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4C0458-C905-4151-A870-5E65EB6E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8D344-92F3-4F31-952D-0969C534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17981A-58F1-44A1-982A-2C0C1584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5D8AF5-1794-4EF9-8B15-70F4D25A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D65D3-6813-46B6-8D97-28BFFF91B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B8EAE-2031-4154-9CA2-DE4C22FA6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16–54 · семейная и мужская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fcf688559b4a94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3EAF8-695C-4398-908D-0C1D15D2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E6490743-8E20-473E-882B-AF956761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F0DCCC-4859-49A4-AB11-CA1B02B5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519791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DED4C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D5F461-6986-470D-A7BE-591D1530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КОММЕРЧЕСКИЙ ИНВЕНТАРЬ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A13D6-FFB0-4A35-B92D-B3515CA8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5524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Открываем категории,</a:t>
            </a:r>
          </a:p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а не продаём кадры.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8DC1F-DE62-46BA-9954-8E6D699A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F6963"/>
                </a:solidFill>
              </a:defRPr>
            </a:pPr>
            <a:r>
              <a:rPr sz="1425" b="0">
                <a:solidFill>
                  <a:srgbClr val="6F6963"/>
                </a:solidFill>
              </a:rPr>
              <a:t>Каждое окно уже связано со сценой и драматургической функцией. Конкретный бренд проходит проверку категории и конфликта интересов.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ACC5C-0E5A-48D7-8998-31E96613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6667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B347D7-9255-4016-8D07-8DC745EB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77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Техника и водный транспорт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2F639D-5EB3-4781-BD1B-18AE405A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Лодка «Малютка»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AEA92E-2216-45CE-9691-709C57D47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573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B2BA8-9BA1-4F51-BC0E-3B76F732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192A23-F1C9-44AD-A8EB-3FF55C1A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288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Outdoor и рыбалка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F7CAD-892C-4706-A715-3A2388BC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098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Экспедиционное снаряжение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6F2A0-3B41-4A57-9DAE-C1902316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384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28CE3D-5C61-428A-A02E-0F6ABA5E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289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D34E7-93C3-48D9-8499-69DF77EA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099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Автомобили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1FADA-E909-48D1-8C22-B87FB0E7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909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Дорога к воде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B4D1C6-5851-43AB-9048-14E59B07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195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0EE5C7-8632-417D-9291-24F1BBCB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1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8659FF-FC74-44F4-B250-48E8BC00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910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Туризм и регионы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D88D18-D53E-4A09-BC66-1A2D6DE7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5720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Карта приключений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40FE83-2F30-4D78-9581-6D15C39A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2006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3">
            <a:extLst xmlns:a="http://schemas.openxmlformats.org/drawingml/2006/main">
              <a:ext uri="{FF2B5EF4-FFF2-40B4-BE49-F238E27FC236}">
                <a16:creationId xmlns:a16="http://schemas.microsoft.com/office/drawing/2014/main" id="{17860925-435F-4002-9C44-2179BADEB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131E1-8F00-47E7-8F84-2D3A222EE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407574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B5B938-2CB9-488F-AE3D-D4B581D2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ПРОИЗВОДСТВЕННЫЙ МАРШРУТ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5D3368-B1C0-418D-BF59-F231AA75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723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Интеграция проектируется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до съёмочного дня.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4F5452-C6A2-44A9-9238-5CC5131A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7962C-236B-4045-B222-AB28E590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9557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Категорийный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9D90D-D5EF-4435-BDCC-BA1CE39F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051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Проверяем конфликт брендов, возрастной рейтинг и территорию показа.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873A9-5798-4E3B-80BC-B5D2C370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8612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C353A1-8378-424C-A933-3496B15F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0B80F4-8A96-4DBB-A3D2-C640D10B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Сценарная функция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B6922-D11B-49FE-89DC-F7B184AB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9567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Фиксируем действие продукта, реплику, локацию или повторяемый ритуал.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65393-7B6F-4439-A94A-FFC0216C9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3733E2-2B93-479F-B7BA-EA21B115E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F39CC7-6541-4487-8F79-0A96CB9E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767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Production 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A9D1EC-EA12-44E6-8C3A-68019559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28625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Согласуем права, реквизит, интерфейсы, ограничения и план съёмки.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E78EBE-772C-4B4D-A241-5DBDAEFA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EF338B-C6CB-4B68-A70F-5E6DC7BCA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86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A0670C-4C58-4078-ABBE-7AE746FE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673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Campaign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FF2B05-2205-4B1D-9CE1-0E93EAD2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7682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Собираем экранные ассеты, PR, backstage и digital-продолжение.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85E17F-95EA-480C-9163-00B2195E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0546FA9B-B281-4767-B852-6E28BC33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35F0D-2E98-4D59-94A9-84CE30AB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519601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EDA048-B1CA-4762-89F9-D4D63824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1FAAD8-35CF-47A6-B71D-81FE7BEC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E0273-2C7F-4C97-8515-062D5382F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Базовая коммерческая поверхность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3CC37-02B8-4B5D-B3C7-3C0A198D5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F12CD-9078-4603-A26C-2AF9516B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Сцена в проекте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A1EFE1-5B5E-42E7-B992-AD10386D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685F7C-9C97-4D40-9463-8BF19672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51D2C4-62A5-4774-8D1D-9F115D33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Функция в сюжете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3860D-FC73-4009-997B-44ED4442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D56AE-5C6F-4B40-B748-BC619B4E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36BE02-82C6-4ED6-B96F-F58AB0EA7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Ключевые кадры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5BC608-AF04-4715-8A70-C5BD9FD8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D759CE-9DF6-434D-9032-9DB7255E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1B346-06B9-4273-ABE0-C0BFA4D9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86B945-9829-4445-A577-79FB1175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FE8390-FF77-418F-9918-5E935193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22641A-D9C4-475D-B7E8-86D1FC5E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51AECC-6E66-485C-BABC-F8AB8B8E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9949E-D6CD-47B4-A41A-842B1E50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9E36D9-5689-4E90-9F09-9BF909F7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A17F34-6FB2-49B0-8F9D-3CF6BA35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32DF87E4-024D-410D-B67B-D993700EB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C65BFD-173F-47A1-88FB-2BC86BB2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436892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1A050D-149C-4D3A-A249-5BCFBBF6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CD1A0-6B90-49C1-A4FF-8C3A1F2F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3062CD-360E-4B51-9A64-83F14111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9ED25-A6D9-4C2A-948C-2C85FEF2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Астраханский ковчег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5D11A-FC19-4BD6-B48B-C2606DCF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перед персонализацией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2F6AE4-983A-4769-9D0A-6FC2E0FE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A2B67D-2D70-478E-8D16-4E8B4587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приоритетную категорию бренда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D18ED0-8CB1-4CD9-B59A-E6300A45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9E51EB-ADB0-4672-B2DD-E337DBE2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096C3-9A83-4F0A-99F6-B48E4EA7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подходящую сцену и формат участия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34C9D-F93E-4A49-8080-8C4AE581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5DE1C-07D2-49D5-9C1A-ECF6FE95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791B4-AD63-40F2-AB9D-8A6BF005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 и набор прав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05A240-7C14-4C94-B61C-DE963570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31BD3-66B2-421E-BEA1-C650E897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2E9A32-9FD7-40A1-B08E-4AC2E1567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состав персональной версии предложения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984FEE-628A-4F5B-9CEC-FC39026A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2591A-CBD3-4F42-BE9E-9ED11FFB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68A36C-074C-4A59-B569-8D31A0AF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0" name="footer-6">
            <a:extLst xmlns:a="http://schemas.openxmlformats.org/drawingml/2006/main">
              <a:ext uri="{FF2B5EF4-FFF2-40B4-BE49-F238E27FC236}">
                <a16:creationId xmlns:a16="http://schemas.microsoft.com/office/drawing/2014/main" id="{A8DBA4BC-8343-4A44-8AD2-44891703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11F885-5047-46B6-8E97-546C69F4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859372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2026-08-30T14:43:18.0140000Z</dcterms:created>
  <dcterms:modified xsi:type="dcterms:W3CDTF">2026-08-30T14:43:18.0140000Z</dcterms:modified>
</coreProperties>
</file>