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2de84be0ab5464f" /><Relationship Type="http://schemas.openxmlformats.org/officeDocument/2006/relationships/extended-properties" Target="/docProps/app.xml" Id="R779b90c2e690484b" /><Relationship Type="http://schemas.openxmlformats.org/officeDocument/2006/relationships/officeDocument" Target="/ppt/presentation.xml" Id="Ra4a9a0f6297943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a1806f02b34032"/>
  </p:sldMasterIdLst>
  <p:notesMasterIdLst>
    <p:notesMasterId xmlns:r="http://schemas.openxmlformats.org/officeDocument/2006/relationships" r:id="R6551b78911f64b02"/>
  </p:notesMasterIdLst>
  <p:sldIdLst>
    <p:sldId xmlns:r="http://schemas.openxmlformats.org/officeDocument/2006/relationships" id="256" r:id="Rb5369870297f44e6"/>
    <p:sldId xmlns:r="http://schemas.openxmlformats.org/officeDocument/2006/relationships" id="257" r:id="Rfcb5ca7777c34fb7"/>
    <p:sldId xmlns:r="http://schemas.openxmlformats.org/officeDocument/2006/relationships" id="258" r:id="Rbfe267ad62e44c1f"/>
    <p:sldId xmlns:r="http://schemas.openxmlformats.org/officeDocument/2006/relationships" id="259" r:id="R5d4181e83cc843d3"/>
    <p:sldId xmlns:r="http://schemas.openxmlformats.org/officeDocument/2006/relationships" id="260" r:id="R9a564f1cccd14511"/>
    <p:sldId xmlns:r="http://schemas.openxmlformats.org/officeDocument/2006/relationships" id="261" r:id="R1f39c3bbf4ac46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ad7987b10f4531" /><Relationship Type="http://schemas.openxmlformats.org/officeDocument/2006/relationships/slideMaster" Target="/ppt/slideMasters/slideMaster1.xml" Id="R02a1806f02b34032" /><Relationship Type="http://schemas.openxmlformats.org/officeDocument/2006/relationships/notesMaster" Target="/ppt/notesMasters/notesMaster1.xml" Id="R6551b78911f64b02" /><Relationship Type="http://schemas.openxmlformats.org/officeDocument/2006/relationships/presProps" Target="/ppt/presProps.xml" Id="R8c0f15965f584647" /><Relationship Type="http://schemas.openxmlformats.org/officeDocument/2006/relationships/tableStyles" Target="/ppt/tableStyles.xml" Id="Rceb7708c60564af3" /><Relationship Type="http://schemas.openxmlformats.org/officeDocument/2006/relationships/slide" Target="/ppt/slides/slide1.xml" Id="Rb5369870297f44e6" /><Relationship Type="http://schemas.openxmlformats.org/officeDocument/2006/relationships/slide" Target="/ppt/slides/slide2.xml" Id="Rfcb5ca7777c34fb7" /><Relationship Type="http://schemas.openxmlformats.org/officeDocument/2006/relationships/slide" Target="/ppt/slides/slide3.xml" Id="Rbfe267ad62e44c1f" /><Relationship Type="http://schemas.openxmlformats.org/officeDocument/2006/relationships/slide" Target="/ppt/slides/slide4.xml" Id="R5d4181e83cc843d3" /><Relationship Type="http://schemas.openxmlformats.org/officeDocument/2006/relationships/slide" Target="/ppt/slides/slide5.xml" Id="R9a564f1cccd14511" /><Relationship Type="http://schemas.openxmlformats.org/officeDocument/2006/relationships/slide" Target="/ppt/slides/slide6.xml" Id="R1f39c3bbf4ac46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09dbc8050b41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43932727d84ff9" /><Relationship Type="http://schemas.openxmlformats.org/officeDocument/2006/relationships/notesMaster" Target="/ppt/notesMasters/notesMaster1.xml" Id="R8ef0eed99a7d44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f30032dc864c41" /><Relationship Type="http://schemas.openxmlformats.org/officeDocument/2006/relationships/notesMaster" Target="/ppt/notesMasters/notesMaster1.xml" Id="R2312d439ca4647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226f4709dc4008" /><Relationship Type="http://schemas.openxmlformats.org/officeDocument/2006/relationships/notesMaster" Target="/ppt/notesMasters/notesMaster1.xml" Id="Rb87f9f0fd03a4d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ada97b34d84952" /><Relationship Type="http://schemas.openxmlformats.org/officeDocument/2006/relationships/notesMaster" Target="/ppt/notesMasters/notesMaster1.xml" Id="R8d84e2c1b6bf41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d7eea5799f49a8" /><Relationship Type="http://schemas.openxmlformats.org/officeDocument/2006/relationships/notesMaster" Target="/ppt/notesMasters/notesMaster1.xml" Id="Re0dd24f40bed4f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0057cb0d537496f" /><Relationship Type="http://schemas.openxmlformats.org/officeDocument/2006/relationships/notesMaster" Target="/ppt/notesMasters/notesMaster1.xml" Id="Rf6dd5f91c5c34f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public/assets/integrations/fashion-hero.png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834a06b6ad47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bbb9c2b68846e0" /><Relationship Type="http://schemas.openxmlformats.org/officeDocument/2006/relationships/slideLayout" Target="/ppt/slideLayouts/slideLayout1.xml" Id="Rc46e4fc5f7ac44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6e4fc5f7ac44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1df215bb84377" /><Relationship Type="http://schemas.openxmlformats.org/officeDocument/2006/relationships/image" Target="/ppt/media/image.jpeg" Id="R2a23e58282c24f3a" /><Relationship Type="http://schemas.openxmlformats.org/officeDocument/2006/relationships/notesSlide" Target="/ppt/notesSlides/notesSlide1.xml" Id="R0717a36530954b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2ce03054564d34" /><Relationship Type="http://schemas.openxmlformats.org/officeDocument/2006/relationships/image" Target="/ppt/media/image2.jpeg" Id="R558ba74bd83c419d" /><Relationship Type="http://schemas.openxmlformats.org/officeDocument/2006/relationships/notesSlide" Target="/ppt/notesSlides/notesSlide2.xml" Id="Rf02083189aae46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4aab5590d84cf7" /><Relationship Type="http://schemas.openxmlformats.org/officeDocument/2006/relationships/image" Target="/ppt/media/image3.jpeg" Id="Rad9840cbb2c84343" /><Relationship Type="http://schemas.openxmlformats.org/officeDocument/2006/relationships/notesSlide" Target="/ppt/notesSlides/notesSlide3.xml" Id="R09b462e8c2b044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fdea0b4f04dad" /><Relationship Type="http://schemas.openxmlformats.org/officeDocument/2006/relationships/notesSlide" Target="/ppt/notesSlides/notesSlide4.xml" Id="Re0bff6f4087743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0842fa09244c0a" /><Relationship Type="http://schemas.openxmlformats.org/officeDocument/2006/relationships/notesSlide" Target="/ppt/notesSlides/notesSlide5.xml" Id="R27393c5f1bb145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4f1947caf427b" /><Relationship Type="http://schemas.openxmlformats.org/officeDocument/2006/relationships/notesSlide" Target="/ppt/notesSlides/notesSlide6.xml" Id="R02f99b982ae948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23e58282c24f3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EFB44C-876D-41B5-A751-315A777E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81B3A1-31BB-45C7-985D-2014F86F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B48BB586-87F8-4F36-8B92-E73C1D78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4920B80-33C5-4C2B-A046-28D7D8BB3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Астраханский ковчег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EBD59628-B0FA-49DA-969B-719E5119B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Outdoor и рыбалка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49215A-A37C-49C8-8852-6AA6FEBC9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6289E-A666-4A54-83B0-AFAC944C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0276AB5D-C314-4604-92E4-06DC5122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07D518-A3B7-406B-B39D-224950F48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378603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339E11-3E2F-46E4-8E9E-17C1891AF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F5A69-9EA9-4416-8365-7CE1FCBE9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A8DDA387-5390-4DBC-98A9-CA27E4DE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721D1-0E98-4FCB-A274-23B22256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Два друга и старый капитан отправляются по следу клада Степана Разина, каждый раз находя вместо золота новое нелепое приключение.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6C73B9-4B57-438D-ADE7-455848C6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B83E0-A82C-4E0F-952A-7ACD3EB8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F3DA3E-FCE9-4407-8EDA-60CD65D9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приключенческая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1B643A-262F-40C8-B034-61E0E095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00EB2-41B0-461A-A70E-9716D360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587CCC-13EF-4C1A-ADA4-9E05A3B5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335D49-41E0-4BCE-8202-C4B2D571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4A58D0-5189-4A34-A4DB-830A37FD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88A05-50B0-4478-974C-32A60A94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16–54 · семейная и мужская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8ba74bd83c419d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8211D4-F4F8-462C-AFA8-47ADC17C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D543F407-0A02-4407-95E0-87182FFE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E82D30-D88E-415D-9499-93915E2B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393637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9840cbb2c84343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5150FD-173E-4C1C-AE9E-2339EB9E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1576E3-83CF-480E-98C3-EC22FCC8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1E099AA2-06E9-4233-A244-3974C4B83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Экспедиционное снаряжение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21D918-AF82-493D-8F7E-748CCF64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Экипировка и инструменты помогают героям — или комично подводят их.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264E98-47D1-40B6-BC46-DBC32B0F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5814BE-F9FE-435F-B5FE-DDAA9D4C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Силуэт и детали рассказывают о герое раньше реплики и меняются вместе с его аркой.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00C095-DCB7-49D9-9FF9-BF7A8AAE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A3CA3D81-95DA-4D67-85BC-BB50E05F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93CD0A-9B5C-45A6-A145-683EA20E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35864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54578A-E49F-4DE4-BBFA-F3B151D0A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10C9D4-445C-4D7D-A473-494BED60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44DA36-8FAD-431E-ACF5-E198415A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8BA5B-D3F9-4ED2-9491-41243299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ECDC7-8B01-4D43-8756-703B37FC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6D8F34-4FF8-4C43-9F6D-CE05864E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Utility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1A0C9C-852A-48F4-A7B1-4E94161A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5741CD-58FC-4F16-8678-9DBB1F53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C5785B-A37B-4627-9872-9AB13CA1C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006E8A-65D5-4E39-B803-5AEF7E40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61586E-9FE9-4067-A972-81D6571E7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How-to content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FAA9B-D88C-4F96-83F7-F034A63C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F357F3-27A3-4120-A546-80B980C3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C1652A-811A-4CFE-9803-ECA3FC3A7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6BA2CB-05BD-44A7-90C1-D26768EE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094FC7-8A7C-4706-8CA7-0B117BD4B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316BA1-6AD9-4DD2-BC68-171CBCC1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BC92AEF3-CC06-4849-BB77-837AB3E5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AE9DE7-CDAA-44D4-981B-AED0BFB6C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278976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64E685-86D4-4F49-91BB-CF3DEADA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BF14D5-CA65-4381-99CD-80DD495C1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537663-16C6-4112-BD52-F97AAB2E7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77AE3D-864A-47D8-A4F6-9DDB57FF4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59BDA-A7F4-4C25-A9B1-0C42364A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Hero-look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D4834-C764-44B5-AA64-14BD7634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5F1119-28E2-4323-A8B0-F731F3B9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AD0B63-1643-450D-B527-BD8475E5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Капсула сезона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6E3D46-AFD0-457A-84A5-E7AFD4B5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E1D83B-BECA-4E37-A810-E7B28BCB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7B2FAF-9F02-4079-B21C-349D53C8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с предметом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CEAF94-ED91-492F-9BEC-2E5E7DBCA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3589EA-CFD3-4CD5-B642-AA45FF9D8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6493D4-F037-4862-8FB7-B0FD8931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Editorial stills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D2FBF1-F620-443E-9D93-F12B0FED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7E1667-E282-4EF4-8C48-9CC630AF1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E33222-4244-44C6-9EC6-7F4D9E7FC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A84376-4A80-49B7-B737-2386948B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D62F8B-6875-4501-A16D-C802D50C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4F9ABB-92BC-4912-B726-C444CE38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78EEED-9CF6-4739-B4C4-FC01D6C93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5D5A1CC7-8FF3-4C69-940F-DC9AAEFD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2AD317-05CC-471E-8FDE-9554F6023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899313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DF009C-EA5B-43A5-B44D-F24023E5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0B6E56-932B-4458-BC04-4D4710BA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BC7377-AF7A-4A93-8C6D-6670608B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174C2-080F-4E51-943E-57D2DC97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Астраханский ковчег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67E5B-F3B3-4393-93AB-48B25A0A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Outdoor и рыбалка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4D11F3-4088-4991-957A-723DB31D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21D8DF-0117-43F9-BE2D-2518CB39B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26647D-B3F3-48EC-B512-EBC0ED716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BAD3C5-A0C4-4780-BB1C-4562AC15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DC8CA2-22A1-41F7-998E-6FC28DB4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B30188-D59E-45C8-BFF9-3644EC9D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CB9126-1107-4B2C-BD2D-6EB85095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F8210-CD4F-45F5-B956-02CD4515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80E5C3-4364-41CB-A790-13978DC05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2A60E9-7C81-4821-90DF-206E4202C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277483-92B2-4364-BA01-BC3FDDD4A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46FE78-9EE1-4CEE-9A7F-BB1C0AA2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27E3B3-A27A-4774-9881-C085C8CB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540B25-45B4-4BD1-BC62-63FBEE5D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BBB138-B245-401B-A36C-80DE078E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58B50CA2-3095-435F-AC02-D500149F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74FD31-F24D-4C11-9D3B-21A6BD07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160331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2026-08-30T14:43:18.9290000Z</dcterms:created>
  <dcterms:modified xsi:type="dcterms:W3CDTF">2026-08-30T14:43:18.9290000Z</dcterms:modified>
</coreProperties>
</file>