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73b70dbb594c4f" /><Relationship Type="http://schemas.openxmlformats.org/officeDocument/2006/relationships/extended-properties" Target="/docProps/app.xml" Id="R0194444b42b54e5e" /><Relationship Type="http://schemas.openxmlformats.org/officeDocument/2006/relationships/officeDocument" Target="/ppt/presentation.xml" Id="Rf7d7dd6761d045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4d8051280b441cf"/>
  </p:sldMasterIdLst>
  <p:notesMasterIdLst>
    <p:notesMasterId xmlns:r="http://schemas.openxmlformats.org/officeDocument/2006/relationships" r:id="R5bb38b251ae74f7c"/>
  </p:notesMasterIdLst>
  <p:sldIdLst>
    <p:sldId xmlns:r="http://schemas.openxmlformats.org/officeDocument/2006/relationships" id="256" r:id="R8557969c4eb24981"/>
    <p:sldId xmlns:r="http://schemas.openxmlformats.org/officeDocument/2006/relationships" id="257" r:id="R4868473e9cc746ad"/>
    <p:sldId xmlns:r="http://schemas.openxmlformats.org/officeDocument/2006/relationships" id="258" r:id="R4cd99baa04df4f27"/>
    <p:sldId xmlns:r="http://schemas.openxmlformats.org/officeDocument/2006/relationships" id="259" r:id="Rfdb9dca915d4487e"/>
    <p:sldId xmlns:r="http://schemas.openxmlformats.org/officeDocument/2006/relationships" id="260" r:id="R2e7fd441c9194d86"/>
    <p:sldId xmlns:r="http://schemas.openxmlformats.org/officeDocument/2006/relationships" id="261" r:id="Rf5993bf906d5435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15f5ecb29f447f2" /><Relationship Type="http://schemas.openxmlformats.org/officeDocument/2006/relationships/slideMaster" Target="/ppt/slideMasters/slideMaster1.xml" Id="R84d8051280b441cf" /><Relationship Type="http://schemas.openxmlformats.org/officeDocument/2006/relationships/notesMaster" Target="/ppt/notesMasters/notesMaster1.xml" Id="R5bb38b251ae74f7c" /><Relationship Type="http://schemas.openxmlformats.org/officeDocument/2006/relationships/presProps" Target="/ppt/presProps.xml" Id="R7c035e5fe5334dab" /><Relationship Type="http://schemas.openxmlformats.org/officeDocument/2006/relationships/tableStyles" Target="/ppt/tableStyles.xml" Id="R82d60b20eb914927" /><Relationship Type="http://schemas.openxmlformats.org/officeDocument/2006/relationships/slide" Target="/ppt/slides/slide1.xml" Id="R8557969c4eb24981" /><Relationship Type="http://schemas.openxmlformats.org/officeDocument/2006/relationships/slide" Target="/ppt/slides/slide2.xml" Id="R4868473e9cc746ad" /><Relationship Type="http://schemas.openxmlformats.org/officeDocument/2006/relationships/slide" Target="/ppt/slides/slide3.xml" Id="R4cd99baa04df4f27" /><Relationship Type="http://schemas.openxmlformats.org/officeDocument/2006/relationships/slide" Target="/ppt/slides/slide4.xml" Id="Rfdb9dca915d4487e" /><Relationship Type="http://schemas.openxmlformats.org/officeDocument/2006/relationships/slide" Target="/ppt/slides/slide5.xml" Id="R2e7fd441c9194d86" /><Relationship Type="http://schemas.openxmlformats.org/officeDocument/2006/relationships/slide" Target="/ppt/slides/slide6.xml" Id="Rf5993bf906d5435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6459ae9f9f842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4a41d78bd5e4e12" /><Relationship Type="http://schemas.openxmlformats.org/officeDocument/2006/relationships/notesMaster" Target="/ppt/notesMasters/notesMaster1.xml" Id="R224a9890c6894f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bfee11514704f6c" /><Relationship Type="http://schemas.openxmlformats.org/officeDocument/2006/relationships/notesMaster" Target="/ppt/notesMasters/notesMaster1.xml" Id="R8c0c010dcc4f4bb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9779dfcbac0464d" /><Relationship Type="http://schemas.openxmlformats.org/officeDocument/2006/relationships/notesMaster" Target="/ppt/notesMasters/notesMaster1.xml" Id="R71e6fa972bd9467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d8c28bcd45a43c4" /><Relationship Type="http://schemas.openxmlformats.org/officeDocument/2006/relationships/notesMaster" Target="/ppt/notesMasters/notesMaster1.xml" Id="Rb0aa3e9c562a4e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9a593c1ab0c49b3" /><Relationship Type="http://schemas.openxmlformats.org/officeDocument/2006/relationships/notesMaster" Target="/ppt/notesMasters/notesMaster1.xml" Id="R6ff7cdd9049943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47962ed139a4bbd" /><Relationship Type="http://schemas.openxmlformats.org/officeDocument/2006/relationships/notesMaster" Target="/ppt/notesMasters/notesMaster1.xml" Id="R323fcc18dbdf4c2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/assets/projects/astrakhan-ark.png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/assets/projects/astrakhan-ark.png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public/assets/integrations/travel-hero.png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544560b5ad4b1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fb4aac70a2841db" /><Relationship Type="http://schemas.openxmlformats.org/officeDocument/2006/relationships/slideLayout" Target="/ppt/slideLayouts/slideLayout1.xml" Id="R9dc29d28d5fd4a1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dc29d28d5fd4a1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5b9094448d4384" /><Relationship Type="http://schemas.openxmlformats.org/officeDocument/2006/relationships/image" Target="/ppt/media/image.jpeg" Id="R93fb8cf958f64457" /><Relationship Type="http://schemas.openxmlformats.org/officeDocument/2006/relationships/notesSlide" Target="/ppt/notesSlides/notesSlide1.xml" Id="R0fdeb626ebbf4b8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17efe8264d4061" /><Relationship Type="http://schemas.openxmlformats.org/officeDocument/2006/relationships/image" Target="/ppt/media/image2.jpeg" Id="Rb8bfc407106b48bf" /><Relationship Type="http://schemas.openxmlformats.org/officeDocument/2006/relationships/notesSlide" Target="/ppt/notesSlides/notesSlide2.xml" Id="R456f62c5530a424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c8818bdbf44637" /><Relationship Type="http://schemas.openxmlformats.org/officeDocument/2006/relationships/image" Target="/ppt/media/image3.jpeg" Id="R730fd11b0b004f03" /><Relationship Type="http://schemas.openxmlformats.org/officeDocument/2006/relationships/notesSlide" Target="/ppt/notesSlides/notesSlide3.xml" Id="Re3e8ab468f764ad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b8835d1bcc42c4" /><Relationship Type="http://schemas.openxmlformats.org/officeDocument/2006/relationships/notesSlide" Target="/ppt/notesSlides/notesSlide4.xml" Id="Rd128eab13aa34f6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8bcdbcb80d4817" /><Relationship Type="http://schemas.openxmlformats.org/officeDocument/2006/relationships/notesSlide" Target="/ppt/notesSlides/notesSlide5.xml" Id="R3edcf4ebe9b548f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ca7a1c15924099" /><Relationship Type="http://schemas.openxmlformats.org/officeDocument/2006/relationships/notesSlide" Target="/ppt/notesSlides/notesSlide6.xml" Id="Rc26b9b0d82e047a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fb8cf958f6445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082B5F-9FF9-4CEC-A48B-60145E8B8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8698B5-860E-47E0-BB9D-8AA2DDA2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C5B826EC-BA52-49C4-B0CA-2C798D579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5AEF2925-322D-44EC-9948-719F00F02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Астраханский ковчег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91145DAC-DDEF-46BB-8B47-8E744B360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Техника и водный транспорт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3CE10C-153F-40FD-85A6-1690C2B21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E906B0-8376-4684-BB9B-7D92A9573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F1A72F4C-3E1D-43C2-88F2-262CFBC64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75E79B-026D-40DD-A513-92FCA353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2458934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A462FF-464E-40FC-8EA3-47EB2AA9F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8A66DE-AB10-4FFA-9F1B-0DE04C40A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8E0A502F-907F-42AA-A20D-9A7F7582D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9EC07A-657F-4C46-9FC0-8C96363C0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Два друга и старый капитан отправляются по следу клада Степана Разина, каждый раз находя вместо золота новое нелепое приключение.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9B1870-A1A3-4BE5-8972-B9D555989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16B216-B092-49C7-A684-AE106D90E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480EBD-5A66-4DD0-B722-8FA3FED89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приключенческая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4F4314-79FA-4A8B-A418-ECD8B515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EFFE66-DB4C-4B41-BA84-932F9EA8F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 × 25 минут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2343E8-2E8F-4AC4-86F9-B2A62BF23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DA2AFB-E3A6-4494-A3F5-8F775F54C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6054F3-F2A2-40F5-BCC2-A73159115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B8AC57-1C2B-45C2-ADF7-D640A123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16–54 · семейная и мужская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bfc407106b48bf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933FEE-3758-4B78-B18E-24F5286A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A1248BF4-4291-441D-A6CE-86C2C7D9C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047D99-8384-44F7-ACB6-7AE12AC1D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650729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0fd11b0b004f03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DD29F0-F4BE-448D-BE21-44CC7F3B6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D6F5B4-CB4D-4DE9-AE18-DC078D236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6E38CA10-8A52-4E56-B82C-E1196A58E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Лодка «Малютка»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75BA3B-F938-4253-9100-F20CD6DF0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Постоянная героическая единица, которую ремонтируют, испытывают и узнают в каждом эпизоде.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C50111-2323-4063-95D8-9F7BD3CF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F55D8E-3F02-4C0F-AC75-4CFC09F8B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Место становится героем, а путь — повторяемой частью экранной истории.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2F57F9-5F18-435D-84AC-7A873D540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Предварительно зарезервировано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85F3F027-E670-464E-863D-78806E1E2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BEB415-A5B9-41D0-84E6-0CD3CE070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8180016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152FB5-95B4-4E4D-A48D-0F973DBFD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ED4DAA-FAF9-4591-980B-363D0F435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07C924-3B1D-45AF-96CE-3BF2E2F81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5C70B1-25B9-4F8B-9DFB-D78305A2E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1AAF69-C06F-4F51-871F-273317E1C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0A54CC-AB04-415F-92D2-DFED40A62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Hero vehicle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304397-837E-4C8F-81C9-A4C710F2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1C6D7F-DEBA-4CBB-BC90-84EB7C89B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ECEF6A-9F77-4C21-9A01-5F7E80656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B071D5-CACF-49F4-83D4-1B6800013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445C32-2A69-4338-AD67-A039B4AFB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Technical demo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493A22-D5BF-41F5-A655-272841A20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D7095F-F7B0-4821-A038-622F768E8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256F89-EE87-40C1-9370-C6EC90DF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2070CA-7FD1-42F4-A2AF-0DA1A6B04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A840D4-8C54-420C-B465-931519A0A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Behind the scenes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EE374F-58F2-4A90-BB89-9CAD21319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F9F50A30-7632-41DC-BEBE-C8E58A30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227321-B81F-4EA0-AE93-20BE0BEDD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278645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B35A40-9119-4498-8A0C-8CB9B5FFE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30D721-D37F-4B7A-8977-DE5305C21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9B6E67-17FD-4395-AFC1-B20E28148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1C9EFC-6E23-4BD2-BA9A-AF8A7DE9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B7347A-26E9-4641-9FBD-F404AD968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Маршрут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7C0B5E-0B52-4DEE-821A-424B1644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0A0952-D339-400F-988C-0B8D7AEC3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E73877-F907-45E5-8ECA-9D16DD307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Локация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79A022-8240-41D7-9CD6-CC703C389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32D982-C5E4-4E45-99FC-824A1BFB8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7F52D2-226B-41ED-83B6-B93E72BBC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Сервис поездки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5B3709-7623-44AE-B695-FE53EC29A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91A39F-0298-4FC4-BA83-0DB995681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116DFB-F324-4158-BCFE-1DC0E97C8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Гостевой опыт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4253BB-D293-43D0-AA96-6C036CE2F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DC1E40-C89A-4C8D-A524-69AD17A6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0EDEE2-6AEE-44BA-BC3E-4FD87A769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PR-путешествие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38DBF6-D6DF-4E79-9891-66125C558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F60FDB-CF1B-493F-AC03-5FCB98CE6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61511C-7410-4F3F-90BD-24417C6DF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Travel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53E214-0E1B-4D64-99B6-55F39D206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624B985C-FD61-4A75-8552-6A4C75E02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BDF2E6-B1F3-4ACE-AA4E-9753B1EC0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8746230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13B2DC-0B36-4D2F-8510-FC44D8FF6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F9BDB5-10E7-43C6-967E-A9235D570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E85800-9C13-422E-8882-38DD8B74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C12501-AF6B-4B9B-9B1B-956671AC2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Астраханский ковчег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53C1A4-D619-4547-80F9-001D2C02E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Техника и водный транспорт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994214-D559-4FB0-B8B9-6AC40E6B6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AB0333-3F23-416D-A7B5-38A2ABFD8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52AA17-61C6-43CF-B667-9AF414525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9BE8CB-40BD-4012-8D85-41CB63B33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671569-A0D5-4D48-B32F-009400BF5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42F8FA-355D-4D15-96A8-1680E46C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8B719E-E6FE-486D-A07A-0166F00F8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D8E546-AC3F-4FD0-BD34-F0A3CF6A4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F2D9EF-70F2-44DA-9E8D-EB20E7006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D5D205-8632-4126-9D05-0102A9019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35C188-BDBC-49AD-9654-5E9C79F0F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900F7E-CCA7-414C-91FE-D850F94C5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2635AC-7DFD-4531-A568-0C0CA0BC7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EC4079-859C-4D7A-B4EB-BD655698D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8AD6D3-1390-44ED-8F1B-6CBF68961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AA066DE5-84D6-4DE6-ABCF-CB5BDF67D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B77BBB-BC5C-4E03-8B4C-68D9F3F48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9716839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2026-08-30T14:43:18.4460000Z</dcterms:created>
  <dcterms:modified xsi:type="dcterms:W3CDTF">2026-08-30T14:43:18.4460000Z</dcterms:modified>
</coreProperties>
</file>