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d5b6899b7c94e04" /><Relationship Type="http://schemas.openxmlformats.org/officeDocument/2006/relationships/extended-properties" Target="/docProps/app.xml" Id="Rd5a7c52bcc384c58" /><Relationship Type="http://schemas.openxmlformats.org/officeDocument/2006/relationships/officeDocument" Target="/ppt/presentation.xml" Id="R7ca6a47f241549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5cb9c35e4244798"/>
  </p:sldMasterIdLst>
  <p:notesMasterIdLst>
    <p:notesMasterId xmlns:r="http://schemas.openxmlformats.org/officeDocument/2006/relationships" r:id="R5abaaca0b21c4f8a"/>
  </p:notesMasterIdLst>
  <p:sldIdLst>
    <p:sldId xmlns:r="http://schemas.openxmlformats.org/officeDocument/2006/relationships" id="256" r:id="R5c8d1163659e4f0e"/>
    <p:sldId xmlns:r="http://schemas.openxmlformats.org/officeDocument/2006/relationships" id="257" r:id="Rc3187dfd1e4f48ba"/>
    <p:sldId xmlns:r="http://schemas.openxmlformats.org/officeDocument/2006/relationships" id="258" r:id="Ra22c336f6ebc4477"/>
    <p:sldId xmlns:r="http://schemas.openxmlformats.org/officeDocument/2006/relationships" id="259" r:id="R219160421bff42cb"/>
    <p:sldId xmlns:r="http://schemas.openxmlformats.org/officeDocument/2006/relationships" id="260" r:id="R89fa343180bf4938"/>
    <p:sldId xmlns:r="http://schemas.openxmlformats.org/officeDocument/2006/relationships" id="261" r:id="R6371e5c21ece40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75ef879e434d9a" /><Relationship Type="http://schemas.openxmlformats.org/officeDocument/2006/relationships/slideMaster" Target="/ppt/slideMasters/slideMaster1.xml" Id="R55cb9c35e4244798" /><Relationship Type="http://schemas.openxmlformats.org/officeDocument/2006/relationships/notesMaster" Target="/ppt/notesMasters/notesMaster1.xml" Id="R5abaaca0b21c4f8a" /><Relationship Type="http://schemas.openxmlformats.org/officeDocument/2006/relationships/presProps" Target="/ppt/presProps.xml" Id="R68f8480f30e5461e" /><Relationship Type="http://schemas.openxmlformats.org/officeDocument/2006/relationships/tableStyles" Target="/ppt/tableStyles.xml" Id="Rc24e506fdb5c4ff2" /><Relationship Type="http://schemas.openxmlformats.org/officeDocument/2006/relationships/slide" Target="/ppt/slides/slide1.xml" Id="R5c8d1163659e4f0e" /><Relationship Type="http://schemas.openxmlformats.org/officeDocument/2006/relationships/slide" Target="/ppt/slides/slide2.xml" Id="Rc3187dfd1e4f48ba" /><Relationship Type="http://schemas.openxmlformats.org/officeDocument/2006/relationships/slide" Target="/ppt/slides/slide3.xml" Id="Ra22c336f6ebc4477" /><Relationship Type="http://schemas.openxmlformats.org/officeDocument/2006/relationships/slide" Target="/ppt/slides/slide4.xml" Id="R219160421bff42cb" /><Relationship Type="http://schemas.openxmlformats.org/officeDocument/2006/relationships/slide" Target="/ppt/slides/slide5.xml" Id="R89fa343180bf4938" /><Relationship Type="http://schemas.openxmlformats.org/officeDocument/2006/relationships/slide" Target="/ppt/slides/slide6.xml" Id="R6371e5c21ece40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104c9c98e641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f04cd068224f38" /><Relationship Type="http://schemas.openxmlformats.org/officeDocument/2006/relationships/notesMaster" Target="/ppt/notesMasters/notesMaster1.xml" Id="R78afa79691e140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2c60a976c74e7e" /><Relationship Type="http://schemas.openxmlformats.org/officeDocument/2006/relationships/notesMaster" Target="/ppt/notesMasters/notesMaster1.xml" Id="R918c8b2cebb74b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7d999867604dea" /><Relationship Type="http://schemas.openxmlformats.org/officeDocument/2006/relationships/notesMaster" Target="/ppt/notesMasters/notesMaster1.xml" Id="R52b11003630d4e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63910117784c8c" /><Relationship Type="http://schemas.openxmlformats.org/officeDocument/2006/relationships/notesMaster" Target="/ppt/notesMasters/notesMaster1.xml" Id="R4a759c4ad9af400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f641ad0e584296" /><Relationship Type="http://schemas.openxmlformats.org/officeDocument/2006/relationships/notesMaster" Target="/ppt/notesMasters/notesMaster1.xml" Id="R8e874bae889541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83563f9ccc42ee" /><Relationship Type="http://schemas.openxmlformats.org/officeDocument/2006/relationships/notesMaster" Target="/ppt/notesMasters/notesMaster1.xml" Id="Rd1f69427710d4b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public/assets/integrations/automotive-hero.png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1c73774474478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56a7429e234119" /><Relationship Type="http://schemas.openxmlformats.org/officeDocument/2006/relationships/slideLayout" Target="/ppt/slideLayouts/slideLayout1.xml" Id="R173e605c7f9441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3e605c7f9441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02b7fff434584" /><Relationship Type="http://schemas.openxmlformats.org/officeDocument/2006/relationships/image" Target="/ppt/media/image.jpeg" Id="R36489929a12e41d5" /><Relationship Type="http://schemas.openxmlformats.org/officeDocument/2006/relationships/notesSlide" Target="/ppt/notesSlides/notesSlide1.xml" Id="Rf5733132f48645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bf30e9cef4eea" /><Relationship Type="http://schemas.openxmlformats.org/officeDocument/2006/relationships/image" Target="/ppt/media/image2.jpeg" Id="R389665a2a345438c" /><Relationship Type="http://schemas.openxmlformats.org/officeDocument/2006/relationships/notesSlide" Target="/ppt/notesSlides/notesSlide2.xml" Id="R20ffebfb913041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bd1834a574616" /><Relationship Type="http://schemas.openxmlformats.org/officeDocument/2006/relationships/image" Target="/ppt/media/image3.jpeg" Id="R324cbfac0ff34520" /><Relationship Type="http://schemas.openxmlformats.org/officeDocument/2006/relationships/notesSlide" Target="/ppt/notesSlides/notesSlide3.xml" Id="Re0e7cfb07bb04b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c1ef5711c94766" /><Relationship Type="http://schemas.openxmlformats.org/officeDocument/2006/relationships/notesSlide" Target="/ppt/notesSlides/notesSlide4.xml" Id="R2bea0ca1a35e4e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c2715624244a39" /><Relationship Type="http://schemas.openxmlformats.org/officeDocument/2006/relationships/notesSlide" Target="/ppt/notesSlides/notesSlide5.xml" Id="R36ea8c781b234b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a7d7cf5d2d49eb" /><Relationship Type="http://schemas.openxmlformats.org/officeDocument/2006/relationships/notesSlide" Target="/ppt/notesSlides/notesSlide6.xml" Id="R35affca699264e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89929a12e41d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C06CB-0A1E-4A39-B36A-01B2540F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F83608-163F-4133-9591-0FC94DC5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1682DF43-F8CA-47AF-8C03-F2715CC7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5B6FB74-E569-4A47-A2B7-350117F80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Астраханский ковчег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1AA04C26-4BD0-4538-B41C-3936FF95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Автомобили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FDF02-07FF-4475-8BC4-0509CF3A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9544CB-1356-4D2E-9F93-54A8DF14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F87CACD5-A3CB-47F3-BE55-18DD5B2A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4696B-6154-4947-A9EC-CA0E631F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53522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D8B1F7-C468-4FF1-B7AE-8C7F92D6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B95B3-E25A-4B20-A276-2355C486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CC6B103D-74F9-4AC8-BBAC-8FF150531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E95DB-F03A-48A2-A48B-4A79FD903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Два друга и старый капитан отправляются по следу клада Степана Разина, каждый раз находя вместо золота новое нелепое приключение.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D2476D-C5A6-4268-A0AC-BA0EAD91E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574F3-F197-4D23-9AB7-04E50EF5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7E694-9177-4829-AEEC-5B4BEAEC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приключенческая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60E36-EDC3-4282-994E-E2E2F4EB1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C6F305-E4C8-4126-A806-1EF0E363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22074B-9435-4203-AD1C-992DCC0D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79FB97-8341-4717-8B7F-ECC77577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A0B65B-90CD-4DD6-8F2F-4A90E289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4C272A-F37F-4C54-95D5-5651CCDD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16–54 · семейная и мужская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665a2a345438c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F7F1D2-3016-4E30-B916-C5CB4F480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681C4809-C138-4BB1-B958-B21A8D90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78D579-7B10-4AA1-A6D1-07D0D51E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86320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cbfac0ff34520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42E31-DD3F-4D18-A072-7294E7DD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21B4DD-D459-4AB0-ABCE-52EB4F75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C59B0AB8-7BF2-4B8A-8137-C626E595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Дорога к воде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5A1C6-9BD9-456F-806F-3DFA4BB94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Пикап или внедорожник связывает завод, рынок и точки старта экспедиций.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60026-102F-46DF-889C-6A398EA2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2FEAD-16B8-47DE-8093-D83B9C40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Маршрут, статус и действие героя становятся естественной демонстрацией продукта.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A4B572-9C9C-45C9-A0BC-FE28E6C8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Открыты переговоры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D9FA8DC5-901B-4C98-A531-1E085CAC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A759A-1DB3-4809-81F8-B20409C0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915821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E0D6ED-ACB5-46CF-B625-B13D87431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99183C-D452-4D40-A33C-501F3487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9A460-0548-4F61-A766-B6D277CE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CEFE24-8F89-4CC5-8A92-E26C52949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280240-8775-429D-8BCA-A94E8735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A4347-E254-4A6E-9BD9-23ED76AF5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Vehicle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DF9817-7485-4644-95F3-A225F0F0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7A9AB-4912-481F-95AE-859824E6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FCAFE4-ED03-4E02-B9D3-24CEBACA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2D48FA-5748-47F5-8B6F-C754539DF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15797-F07B-499A-9A86-02953571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Route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81370-F717-4500-9C47-8112FC8E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94A296-C5EE-4051-9D46-085E55F8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030E93-FC00-42DE-BD2D-28F63074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695BE-F99F-454F-81F0-A10BE063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24D77-8E88-4B72-8847-A46C8FBA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7F948-4A2A-4CFA-AC98-862A2206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CAC661BA-A076-4BAB-8B38-570DFB25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C37822-CC3C-4D5C-9C7D-D3B476C6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617617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80AB75-6BFC-44E2-AA42-2199DCFD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8FDBC1-6AF5-4C72-A0D2-4E728861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D4F124-8F6F-47D5-847B-2BFEA30F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ED4D4-B554-4AE5-AE92-9C4820CA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A9FA3-D072-4583-BBA5-74A83907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Hero-shot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58937A-D0F0-43F7-9D58-478FFF366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F69FDC-F99A-41C2-827D-CB44286E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29243-4991-4576-A186-6F5B75B0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героя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7A52B-CF50-468A-ABA2-91B734CB9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5B329D-2B3A-46EE-B298-18038528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B5032C-2A50-42AE-9475-5591F1D62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Интерьер и детали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AA5C6-051D-4205-9857-9C80A7B13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BE86D4-8ABA-472F-9478-02C8B18B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89AA83-1771-42CF-8082-D50CA161D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BDC67-8C8A-457D-8C44-091C22169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21A59B-5BEB-46D4-A6F7-3AB39194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C86628-C10D-4FAB-9438-85A868D9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EFA7BD-E9F1-433F-B146-CB92474F4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B3F6D3-0C09-4456-B095-2C6F8962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9EEE68-DDF0-4FD2-9D78-4149F6D2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26BA49-DCE9-4DD3-A6D2-5D0AB252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A66EFA6C-88C5-41FB-8D65-3BC9EF04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EB63B2-E02C-449B-ACC5-0EBC75D3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5600192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6D7276-8139-46AA-85C6-2741454C8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8CD55-18CA-46BC-8B7F-6BC79FBB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95CB8A-F350-48CB-B1B5-0042BE746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AE7E2-3D88-41B0-9980-0AA1D9E0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Астраханский ковчег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106602-1986-468A-8702-5D0557F3B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Автомобили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9BBF2-D810-4E7B-9A06-C89B85C5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CFB8EA-B7BA-4811-9FA0-33B5F3B7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948A4E-6B7A-4337-B198-AD649512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8F222-D606-48F3-BF0C-40A0F78A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88BFF-0665-4672-8332-6A7A5423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4251DD-0827-4CE3-A172-C0793160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65FDED-DAB6-4AF5-BC56-74070A26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1834D6-0952-48F4-9780-F0880327E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D03E94-8627-4A9E-9A2A-88074AB8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53FDF8-F4A7-47E5-9CBE-6176C496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EE9189-B15E-4B9B-88D2-F797514E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6031E-7FC7-4EB4-805A-E5F805E3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13CE1-ECAA-48B5-8B6A-97B5C508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C22781-4009-41A7-B7BA-F2529806E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29725B-9F6C-46B5-BE5B-71886A06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6BE0CDCB-72D6-4004-A5E8-88DC880B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364BA8-B7CF-42F4-BCA6-2831D00F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263978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2026-08-30T14:43:19.4310000Z</dcterms:created>
  <dcterms:modified xsi:type="dcterms:W3CDTF">2026-08-30T14:43:19.4310000Z</dcterms:modified>
</coreProperties>
</file>