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fcd8dd235cd4fc8" /><Relationship Type="http://schemas.openxmlformats.org/officeDocument/2006/relationships/extended-properties" Target="/docProps/app.xml" Id="R76d88c20beb441e3" /><Relationship Type="http://schemas.openxmlformats.org/officeDocument/2006/relationships/officeDocument" Target="/ppt/presentation.xml" Id="R7ba2cc3c27094f5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804f879d1a4a8b"/>
  </p:sldMasterIdLst>
  <p:notesMasterIdLst>
    <p:notesMasterId xmlns:r="http://schemas.openxmlformats.org/officeDocument/2006/relationships" r:id="Raeb9d4f25129412a"/>
  </p:notesMasterIdLst>
  <p:sldIdLst>
    <p:sldId xmlns:r="http://schemas.openxmlformats.org/officeDocument/2006/relationships" id="256" r:id="Rca138ae593c241b6"/>
    <p:sldId xmlns:r="http://schemas.openxmlformats.org/officeDocument/2006/relationships" id="257" r:id="R0f92a85e0a9f44b9"/>
    <p:sldId xmlns:r="http://schemas.openxmlformats.org/officeDocument/2006/relationships" id="258" r:id="R4fd8fdff434a4026"/>
    <p:sldId xmlns:r="http://schemas.openxmlformats.org/officeDocument/2006/relationships" id="259" r:id="R2a808238a17340cb"/>
    <p:sldId xmlns:r="http://schemas.openxmlformats.org/officeDocument/2006/relationships" id="260" r:id="Rd35cb60e18db4b64"/>
    <p:sldId xmlns:r="http://schemas.openxmlformats.org/officeDocument/2006/relationships" id="261" r:id="R2084187393ed4ed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4d665e14d5b4cb4" /><Relationship Type="http://schemas.openxmlformats.org/officeDocument/2006/relationships/slideMaster" Target="/ppt/slideMasters/slideMaster1.xml" Id="Re4804f879d1a4a8b" /><Relationship Type="http://schemas.openxmlformats.org/officeDocument/2006/relationships/notesMaster" Target="/ppt/notesMasters/notesMaster1.xml" Id="Raeb9d4f25129412a" /><Relationship Type="http://schemas.openxmlformats.org/officeDocument/2006/relationships/presProps" Target="/ppt/presProps.xml" Id="R393bf6494d6d4665" /><Relationship Type="http://schemas.openxmlformats.org/officeDocument/2006/relationships/tableStyles" Target="/ppt/tableStyles.xml" Id="Rda6dd8db51b344d0" /><Relationship Type="http://schemas.openxmlformats.org/officeDocument/2006/relationships/slide" Target="/ppt/slides/slide1.xml" Id="Rca138ae593c241b6" /><Relationship Type="http://schemas.openxmlformats.org/officeDocument/2006/relationships/slide" Target="/ppt/slides/slide2.xml" Id="R0f92a85e0a9f44b9" /><Relationship Type="http://schemas.openxmlformats.org/officeDocument/2006/relationships/slide" Target="/ppt/slides/slide3.xml" Id="R4fd8fdff434a4026" /><Relationship Type="http://schemas.openxmlformats.org/officeDocument/2006/relationships/slide" Target="/ppt/slides/slide4.xml" Id="R2a808238a17340cb" /><Relationship Type="http://schemas.openxmlformats.org/officeDocument/2006/relationships/slide" Target="/ppt/slides/slide5.xml" Id="Rd35cb60e18db4b64" /><Relationship Type="http://schemas.openxmlformats.org/officeDocument/2006/relationships/slide" Target="/ppt/slides/slide6.xml" Id="R2084187393ed4ed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1ddbc23110c4a4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050b157bd18412b" /><Relationship Type="http://schemas.openxmlformats.org/officeDocument/2006/relationships/notesMaster" Target="/ppt/notesMasters/notesMaster1.xml" Id="R95dd9b2279b14e1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0f7187a4cb342e0" /><Relationship Type="http://schemas.openxmlformats.org/officeDocument/2006/relationships/notesMaster" Target="/ppt/notesMasters/notesMaster1.xml" Id="R37b26e6aa970404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8544fb3addd46a2" /><Relationship Type="http://schemas.openxmlformats.org/officeDocument/2006/relationships/notesMaster" Target="/ppt/notesMasters/notesMaster1.xml" Id="Raaac16f2efb84b6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1d9f0ac852042b7" /><Relationship Type="http://schemas.openxmlformats.org/officeDocument/2006/relationships/notesMaster" Target="/ppt/notesMasters/notesMaster1.xml" Id="R35cdfcdca1ef4d5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9226b3a2d8d4542" /><Relationship Type="http://schemas.openxmlformats.org/officeDocument/2006/relationships/notesMaster" Target="/ppt/notesMasters/notesMaster1.xml" Id="R3b89566cd655471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11daee818b64acd" /><Relationship Type="http://schemas.openxmlformats.org/officeDocument/2006/relationships/notesMaster" Target="/ppt/notesMasters/notesMaster1.xml" Id="R9ea6dbbbe3de447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/assets/projects/alphabet-secrets.png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/assets/projects/alphabet-secrets.png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inventory: app/projects/project-cases.json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Production model: project dossier and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Commercial surface: project dossier and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71cf77918b4ef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1721e54be0948b2" /><Relationship Type="http://schemas.openxmlformats.org/officeDocument/2006/relationships/slideLayout" Target="/ppt/slideLayouts/slideLayout1.xml" Id="R51b0ff75803045c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b0ff75803045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f8d22036a14530" /><Relationship Type="http://schemas.openxmlformats.org/officeDocument/2006/relationships/image" Target="/ppt/media/image.jpeg" Id="R710ba1368a2e4e48" /><Relationship Type="http://schemas.openxmlformats.org/officeDocument/2006/relationships/notesSlide" Target="/ppt/notesSlides/notesSlide1.xml" Id="R90878e9b18224f9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25417b0bbe4362" /><Relationship Type="http://schemas.openxmlformats.org/officeDocument/2006/relationships/image" Target="/ppt/media/image2.jpeg" Id="Rf2fdf3d5c47a44ec" /><Relationship Type="http://schemas.openxmlformats.org/officeDocument/2006/relationships/notesSlide" Target="/ppt/notesSlides/notesSlide2.xml" Id="Rb61e2a2304f2407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4da6b0abc741c2" /><Relationship Type="http://schemas.openxmlformats.org/officeDocument/2006/relationships/notesSlide" Target="/ppt/notesSlides/notesSlide3.xml" Id="Rdd143540c85d407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d9e6e25b4d4dd1" /><Relationship Type="http://schemas.openxmlformats.org/officeDocument/2006/relationships/notesSlide" Target="/ppt/notesSlides/notesSlide4.xml" Id="R927be2b088c740a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8ebd05eb23421c" /><Relationship Type="http://schemas.openxmlformats.org/officeDocument/2006/relationships/notesSlide" Target="/ppt/notesSlides/notesSlide5.xml" Id="R2916f079c032483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4f54c21a324b17" /><Relationship Type="http://schemas.openxmlformats.org/officeDocument/2006/relationships/notesSlide" Target="/ppt/notesSlides/notesSlide6.xml" Id="Ref19f74b0437405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0ba1368a2e4e4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E8C89D-5CBC-4FDD-8BE1-6DF33A8D4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24B8FE-0070-4880-BF79-9BD855185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DA6B97AD-8697-4BC2-ACBD-E81967E13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КОММЕРЧЕСКОЕ ДОСЬЕ ПРОЕКТА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271CA5A4-FA11-4CD7-824F-4145BEAC5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Тайны Азбуки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355873-13FA-4CFF-8AAA-3458609E7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76750"/>
            <a:ext cx="847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FF8ED">
                    <a:alpha val="78000"/>
                  </a:srgbClr>
                </a:solidFill>
              </a:defRPr>
            </a:pPr>
            <a:r>
              <a:rPr sz="2100" b="0">
                <a:solidFill>
                  <a:srgbClr val="FFF8ED">
                    <a:alpha val="78000"/>
                  </a:srgbClr>
                </a:solidFill>
              </a:rPr>
              <a:t>У каждого знака есть своя история.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98829E-AB84-48F4-93D8-38D9A43A4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197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Документальный фильм  ·  52 минуты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956BEC-7916-4FBF-9C97-0E53DD7BB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6D9C1B74-51C0-4BEB-BBEF-08BCC5C31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CE059E-BF51-41E8-8ACE-1D1178579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2884616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F0EB14-7852-421E-9DFC-19616F371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6F8D94-9DC2-437B-AB8F-E3FEF740F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15348DBF-732E-4302-B6C1-33DBDDAFB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40ADB2-422F-4C0E-B285-F4A6BC139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Путешествие от берестяной грамоты до эмодзи раскрывает, как алфавит пережил реформы и снова изменился в цифровую эпоху.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667523-6C26-42B3-9CEA-3F991729A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0D73CE-B5C3-4BF6-8A9C-4C921F40F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D5884D-6D5D-413B-B4B5-00F56CC56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Документальный фильм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DE426A-B064-4D1E-8B94-E8BA410CB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F1D743-965B-4324-BBFD-D4846363A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52 минуты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325D20-A1C8-48BE-B835-189B9571E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A719B5-30BB-4EF5-A75B-4E207C7D8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6+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45568C-3742-487F-A0AE-DA91044B0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44CC4A-7CC9-47ED-9D2C-00E6015E9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Школьники, семьи, культурная и цифровая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fdf3d5c47a44ec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80DC4C-9961-4929-B539-18FDB62F0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3C94BAC6-7FA8-45A2-92B7-31C7D9A0D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A3CACE-4995-486F-9500-E6F119FA1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4849926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DED4C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1B8EEC-5BCB-41D6-A023-CE66DCF76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419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КОММЕРЧЕСКИЙ ИНВЕНТАРЬ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9A2663-CDF8-4D89-A117-56AD120D5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5524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Открываем категории,</a:t>
            </a:r>
          </a:p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а не продаём кадры.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1C1118-197F-4456-AEFD-65A440EFF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71750"/>
            <a:ext cx="4619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F6963"/>
                </a:solidFill>
              </a:defRPr>
            </a:pPr>
            <a:r>
              <a:rPr sz="1425" b="0">
                <a:solidFill>
                  <a:srgbClr val="6F6963"/>
                </a:solidFill>
              </a:rPr>
              <a:t>Каждое окно уже связано со сценой и драматургической функцией. Конкретный бренд проходит проверку категории и конфликта интересов.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D9220F-7A94-428A-9016-C87D0E9BD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6667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140545-D1EF-42D0-8D4B-5B6CE3BD5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6477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Образование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E545E3-3018-436E-A09E-2021DC823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0287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Интерактивный курс вокруг фильма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B305ED-0335-409D-9885-2FCBE3714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573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F86077-5A94-4A0F-8C8D-6389D061B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478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1A824D-6CB5-4E83-83E0-1119DE212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8288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Технологии и устройства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25CB4F-EC08-47A8-886D-914BD6C05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2098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От пера к экрану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4FBE05-2BEB-4E85-8E3E-CC7B7D890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8384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B890BB-6A75-4862-A526-B1056987C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0289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E7803E-546B-4728-A5A8-232267840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0099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Издательства и книги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753C24-8C0B-4D41-A3A2-25E394429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3909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Материальная история языка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AC7E07-2066-4CF2-9559-09617A505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195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08C0B2-2D3E-4EF6-8D76-43D91EE73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2100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90896A-E11A-4C19-AAA8-B8D87719A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1910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Музеи и культурные институции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A12424-C54B-4AB3-A0F1-D6BFF086D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5720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Выставка после премьеры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B60D47-E26C-4524-9F50-032DECF28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2006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footer-3">
            <a:extLst xmlns:a="http://schemas.openxmlformats.org/drawingml/2006/main">
              <a:ext uri="{FF2B5EF4-FFF2-40B4-BE49-F238E27FC236}">
                <a16:creationId xmlns:a16="http://schemas.microsoft.com/office/drawing/2014/main" id="{C5AE692D-63C9-46EB-85AA-1002C4DF8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697AC5-2509-423C-AE92-6C5063CC8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457563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C92165-5CB2-4A93-9F22-68BC8D18E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ПРОИЗВОДСТВЕННЫЙ МАРШРУТ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C96085-B63D-4F3D-9308-22E57C1DA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85850"/>
            <a:ext cx="7239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Интеграция проектируется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до съёмочного дня.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845696-993E-407F-B72F-265E79290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14625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156F2F-BC6A-4141-AEDF-FC3A3C3A1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695575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Категорийный fit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205C49-D8F7-4852-97D8-D066762CB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705100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Проверяем конфликт брендов, возрастной рейтинг и территорию показа.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D57FE2-8CAB-4F19-899D-D0B2C8B55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86125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108D76-9BE5-4901-A164-A9A3B7B85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05200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D09040-23C9-4BD1-90BB-4FC64C3FD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48615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Сценарная функция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508518-7A6D-49E9-AA6E-A65757439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495675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Фиксируем действие продукта, реплику, локацию или повторяемый ритуал.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D1E026-8FA9-4870-8E57-9F4BC9265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76700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D2FBEE-5D29-4F38-AF20-424450D96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95775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355577-95E0-4413-919E-413E155DF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276725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Production gate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90086D-C6CE-4A7B-8024-350448C20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286250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Согласуем права, реквизит, интерфейсы, ограничения и план съёмки.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473A35-C587-4814-A01B-896A44016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67275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B624E6-3707-40FF-85C0-71B18FAB4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86350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ADE744-DF2C-41FD-9A01-8120DFDB4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06730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Campaign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DE3F35-E4C0-437D-8E01-33B2558FF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5076825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Собираем экранные ассеты, PR, backstage и digital-продолжение.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696AC7-A51F-447F-BCA1-5690D805E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57850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footer-4">
            <a:extLst xmlns:a="http://schemas.openxmlformats.org/drawingml/2006/main">
              <a:ext uri="{FF2B5EF4-FFF2-40B4-BE49-F238E27FC236}">
                <a16:creationId xmlns:a16="http://schemas.microsoft.com/office/drawing/2014/main" id="{8D9CE846-2D2C-4DFD-BDD4-347FB5440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14E4BF-597F-4077-982F-DB0571FBC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331143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5EDD2C-70E5-40D9-884E-165A9CEF4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51230A-D9C6-46FE-A78F-892EF6D65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2635FB-AFDA-4D14-BB5F-C79CA9194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Базовая коммерческая поверхность проекта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185129-B54C-4208-B96D-F5450D66B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1A711A-A07D-459D-BE70-FCB1DF291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Сцена в проекте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F64E2D-FBC2-4750-9739-B051D2A34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4597F8-3AF4-4DB9-98A6-329CFDDD5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520C3A-49D2-4CE3-9D41-98C52606C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Функция в сюжете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C30574-726B-4085-A1BF-A3D0B6168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703E12-138E-4115-9ED3-C732A473F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C4362D-EA2E-4233-937C-A7A2F328F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Ключевые кадры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02BD15-A0FC-4EDE-B23B-ADCC08A0A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7732A0-B7F0-44F7-A53E-975012A4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6A70A0-E5D4-4F39-BFB9-3E4CE10E2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Backstage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BF41D7-0D5F-4E0E-923F-35B623CDF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E47947-AA79-426B-B92E-0DDC61408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853192-9FDE-4F1A-BB40-7E7B8B06E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Премьерный контур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927C72-0033-41C4-B5A8-4CC0521C4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9B7073-6273-4578-BA09-B415A7737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627715-5A42-407E-B685-E790AF07F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Digital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789162-DE2C-4839-9225-BE4100EE8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A190BE46-5F3B-4C74-95A3-273EFB878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81AD5B-5E69-497F-9B82-E99D3300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5216042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1F88FC-1090-4147-8573-5EF3DC11E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911680-C585-4DD9-9639-F1050B5D8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60CAB8-76B2-43E1-8815-0DEAD968E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A7FEE5-4AF6-4609-B692-DA6D1D7C9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Тайны Азбуки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2A9999-7A5B-4220-8944-1066C5A2A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перед персонализацией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2D0927-57AA-4837-BFC3-EB0008A68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6FCCD9-657A-4F3D-8E2D-25F47B357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приоритетную категорию бренда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8448F3-FC20-463C-B75F-0EAE9BBB9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858462-3A37-43FB-8F2D-56F092F47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8A42ED-E1C2-415F-9921-28357314C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подходящую сцену и формат участия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80F24F-4038-408A-B38A-CFDBB5845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DF2FDC-DDBE-4AB7-ABD2-CAE03C8E5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49B06B-9490-465D-945A-57405BC97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 и набор прав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86F45D-AE4F-4752-A1F2-DE876EBE8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A3B85A-2DFA-4FC3-83D9-068252752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79A6A2-7003-49BF-AE9A-CAB35D6F1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состав персональной версии предложения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23A87A-2C77-4297-B2EF-3028EE54E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368A2C-C963-437D-B645-5CC274398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1A8434-C415-4CD2-A0CB-A3737DDBF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0" name="footer-6">
            <a:extLst xmlns:a="http://schemas.openxmlformats.org/drawingml/2006/main">
              <a:ext uri="{FF2B5EF4-FFF2-40B4-BE49-F238E27FC236}">
                <a16:creationId xmlns:a16="http://schemas.microsoft.com/office/drawing/2014/main" id="{F7C3F330-8A4F-48A2-ADD5-7CB1AB980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006  ·  ТАЙНЫ АЗБУКИ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B4BB1D-C8D7-4513-A49B-5BAF32631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0775009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2026-08-30T14:43:20.3960000Z</dcterms:created>
  <dcterms:modified xsi:type="dcterms:W3CDTF">2026-08-30T14:43:20.3960000Z</dcterms:modified>
</coreProperties>
</file>