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a826f6308040a1" /><Relationship Type="http://schemas.openxmlformats.org/officeDocument/2006/relationships/extended-properties" Target="/docProps/app.xml" Id="R9c9fff750c4d483c" /><Relationship Type="http://schemas.openxmlformats.org/officeDocument/2006/relationships/officeDocument" Target="/ppt/presentation.xml" Id="Reb91c8fa622f44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ffa01be47d470d"/>
  </p:sldMasterIdLst>
  <p:notesMasterIdLst>
    <p:notesMasterId xmlns:r="http://schemas.openxmlformats.org/officeDocument/2006/relationships" r:id="Rbc8fbb5a48b44087"/>
  </p:notesMasterIdLst>
  <p:sldIdLst>
    <p:sldId xmlns:r="http://schemas.openxmlformats.org/officeDocument/2006/relationships" id="256" r:id="Ra4a78278efc04c85"/>
    <p:sldId xmlns:r="http://schemas.openxmlformats.org/officeDocument/2006/relationships" id="257" r:id="R6e55690cfc564c47"/>
    <p:sldId xmlns:r="http://schemas.openxmlformats.org/officeDocument/2006/relationships" id="258" r:id="R1b9c389ff61246f5"/>
    <p:sldId xmlns:r="http://schemas.openxmlformats.org/officeDocument/2006/relationships" id="259" r:id="R5720570c347d46cc"/>
    <p:sldId xmlns:r="http://schemas.openxmlformats.org/officeDocument/2006/relationships" id="260" r:id="R2d2684e5aca848d3"/>
    <p:sldId xmlns:r="http://schemas.openxmlformats.org/officeDocument/2006/relationships" id="261" r:id="R3361092345ae42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0b415c782e400c" /><Relationship Type="http://schemas.openxmlformats.org/officeDocument/2006/relationships/slideMaster" Target="/ppt/slideMasters/slideMaster1.xml" Id="R54ffa01be47d470d" /><Relationship Type="http://schemas.openxmlformats.org/officeDocument/2006/relationships/notesMaster" Target="/ppt/notesMasters/notesMaster1.xml" Id="Rbc8fbb5a48b44087" /><Relationship Type="http://schemas.openxmlformats.org/officeDocument/2006/relationships/presProps" Target="/ppt/presProps.xml" Id="R97ca2724c2ba4064" /><Relationship Type="http://schemas.openxmlformats.org/officeDocument/2006/relationships/tableStyles" Target="/ppt/tableStyles.xml" Id="Rfae32bd5673a4723" /><Relationship Type="http://schemas.openxmlformats.org/officeDocument/2006/relationships/slide" Target="/ppt/slides/slide1.xml" Id="Ra4a78278efc04c85" /><Relationship Type="http://schemas.openxmlformats.org/officeDocument/2006/relationships/slide" Target="/ppt/slides/slide2.xml" Id="R6e55690cfc564c47" /><Relationship Type="http://schemas.openxmlformats.org/officeDocument/2006/relationships/slide" Target="/ppt/slides/slide3.xml" Id="R1b9c389ff61246f5" /><Relationship Type="http://schemas.openxmlformats.org/officeDocument/2006/relationships/slide" Target="/ppt/slides/slide4.xml" Id="R5720570c347d46cc" /><Relationship Type="http://schemas.openxmlformats.org/officeDocument/2006/relationships/slide" Target="/ppt/slides/slide5.xml" Id="R2d2684e5aca848d3" /><Relationship Type="http://schemas.openxmlformats.org/officeDocument/2006/relationships/slide" Target="/ppt/slides/slide6.xml" Id="R3361092345ae42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e89b2c9f1749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0e6e1c8603456d" /><Relationship Type="http://schemas.openxmlformats.org/officeDocument/2006/relationships/notesMaster" Target="/ppt/notesMasters/notesMaster1.xml" Id="R132e098f828341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3529fc398d4990" /><Relationship Type="http://schemas.openxmlformats.org/officeDocument/2006/relationships/notesMaster" Target="/ppt/notesMasters/notesMaster1.xml" Id="Rc587df43a0314a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797f06d0e2400c" /><Relationship Type="http://schemas.openxmlformats.org/officeDocument/2006/relationships/notesMaster" Target="/ppt/notesMasters/notesMaster1.xml" Id="R9a8190239f3a4c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c448e77aaa4806" /><Relationship Type="http://schemas.openxmlformats.org/officeDocument/2006/relationships/notesMaster" Target="/ppt/notesMasters/notesMaster1.xml" Id="R392d6914aabd4e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74e576d80b4b88" /><Relationship Type="http://schemas.openxmlformats.org/officeDocument/2006/relationships/notesMaster" Target="/ppt/notesMasters/notesMaster1.xml" Id="R0a77d0528da745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1cbb469a4d425c" /><Relationship Type="http://schemas.openxmlformats.org/officeDocument/2006/relationships/notesMaster" Target="/ppt/notesMasters/notesMaster1.xml" Id="Rdf7e1a70aca647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public/assets/integrations/family-hero.png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2dcdde30594d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2d70c644594b17" /><Relationship Type="http://schemas.openxmlformats.org/officeDocument/2006/relationships/slideLayout" Target="/ppt/slideLayouts/slideLayout1.xml" Id="R5e9908d4b5a849e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9908d4b5a849e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a8c77a60344921" /><Relationship Type="http://schemas.openxmlformats.org/officeDocument/2006/relationships/image" Target="/ppt/media/image.jpeg" Id="Ree3b209f373045a3" /><Relationship Type="http://schemas.openxmlformats.org/officeDocument/2006/relationships/notesSlide" Target="/ppt/notesSlides/notesSlide1.xml" Id="Rd01cd7bad67240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02be0a475e4077" /><Relationship Type="http://schemas.openxmlformats.org/officeDocument/2006/relationships/image" Target="/ppt/media/image2.jpeg" Id="R41b50ceb5252440d" /><Relationship Type="http://schemas.openxmlformats.org/officeDocument/2006/relationships/notesSlide" Target="/ppt/notesSlides/notesSlide2.xml" Id="R352e95e170cf400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093c90c434c99" /><Relationship Type="http://schemas.openxmlformats.org/officeDocument/2006/relationships/image" Target="/ppt/media/image3.jpeg" Id="Ree000af9a1644a72" /><Relationship Type="http://schemas.openxmlformats.org/officeDocument/2006/relationships/notesSlide" Target="/ppt/notesSlides/notesSlide3.xml" Id="R20301e109da04c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e1f2a7cf04d2f" /><Relationship Type="http://schemas.openxmlformats.org/officeDocument/2006/relationships/notesSlide" Target="/ppt/notesSlides/notesSlide4.xml" Id="Rd884dcbedf944f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842f5a63c43ee" /><Relationship Type="http://schemas.openxmlformats.org/officeDocument/2006/relationships/notesSlide" Target="/ppt/notesSlides/notesSlide5.xml" Id="Ree0e3a937b8947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f8bdee6ec4284" /><Relationship Type="http://schemas.openxmlformats.org/officeDocument/2006/relationships/notesSlide" Target="/ppt/notesSlides/notesSlide6.xml" Id="R0b7c363a0cf749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b209f373045a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2A0A2-7C3F-48A8-B80B-CC4AFDC0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1380D3-57F3-4183-8DBA-D16AFDB9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2C90DBD1-BBC9-404E-96CA-83D140A33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FF60E139-C7E1-4423-AE10-6E569F376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Тайны Азбуки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DB718A8E-464A-4DB6-AE5D-4B3CDD58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Музеи и культурные институции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6A63B2-F07C-4186-BEEF-0F9C9286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0B35B-54EC-492A-822A-B73E9EA6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C8686B8E-283B-4EF2-B168-67CEECB9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CA42E8-FAEC-4FFE-9DB2-98F8324B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842064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59579D-0381-49F6-8991-CCDE8EF9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0464E5-327A-4924-A8A7-E6335FCC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56C0FE31-687F-40D1-816D-3CB9C33E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D1F4D-CC84-4397-84E5-DDBC12B6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Путешествие от берестяной грамоты до эмодзи раскрывает, как алфавит пережил реформы и снова изменился в цифровую эпоху.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E7B7AA-698A-4EC5-8CD0-B649A598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C38B5-CABE-44CF-B1F4-388D0CCB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A27FA-FDB7-4D56-B309-F8D2F62A2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фильм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8082C5-2324-45C7-BB97-8CA326F7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BF08E-34D9-4516-9755-36F596E9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52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8DC95-0F57-4C97-A545-1795A407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C73C69-E8F0-429A-9C0A-0FCD67CE6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B2EA0A-A277-4068-AA9A-5D2A17E1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A4E7C8-F82E-4463-9001-ED4915B3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Школьники, семьи, культурная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b50ceb5252440d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ACB44-6727-4B55-996E-641430B1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32859E2F-7E9E-4300-AA1E-F7711B5D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FA60D7-1A6F-4BD7-931C-608ABECA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600676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000af9a1644a72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C12616-FBE4-4FB0-B292-BBD5604C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89F44D-EEE0-4CBF-98E4-698108C2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8A538D1A-AC5C-49DC-9B3E-081DD498B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Выставка после премьеры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0ABE28-600F-41E6-9377-52120244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Кино становится входом в физическую или цифровую экспозицию.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9DE3C7-E69F-4323-A566-D0197DD4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9BC79-588B-4945-8324-439301EE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Безопасный совместный опыт помогает героям учиться, действовать и решать задачи.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1F6E02-77DA-4DB6-9281-8FA044BD8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D6637844-70EB-4C6D-98B2-7E2AF5BB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AAF03C-4F9A-4403-B645-6D2D479D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100992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8719F0-6712-42D8-A213-E35724BC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F51413-126B-43F5-B77D-CFD576D5D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9EA7A1-FA0D-4111-A3A2-1DE1C2E5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CDB3C-08AC-4360-B375-CB1049BB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A42AE-0902-4F36-8522-56680BD26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D2286A-9EBA-43DA-9CBC-3086F6F0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Exhibition partnership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6A1CB-F0EB-4B5C-B046-C7D98F8B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C6857E-F56D-474D-A66A-E21774DF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C812F-B8D9-4197-8523-CE8C179F8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22AF4-B2EE-4D14-A7E8-B5DA061B6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83D23-C1EB-4578-AEAF-2EF9655F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Premiere event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2BA7B7-1C0A-43F0-BC2D-888E8FF4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A2789-E6A3-4059-AED3-446571F5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1B3D67-CE23-4D59-B63F-E111745C3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72F341-5DBF-4A2A-8AAD-C64A00FF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1DCCFB-21E2-4BEB-B4CD-E3563D683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05375-02B4-4646-A069-ADEDDF1F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D0062F9C-FFFA-4266-B961-E1057430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04E350-69C8-493D-9AFA-E02E737B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547298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16E6AF-286D-4A76-AA4F-42DE157C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12599B-504F-4419-9656-13B1D7AC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421984-0EE5-4BEB-83B4-5E72DA7EB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4FA180-D3A0-447B-B574-CAF1E250D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3FAE1-E5B8-417A-BEE8-DD685F4A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Сюжетная задача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710DDE-9381-4DCC-91E2-974FEC2E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EE039E-116B-4199-8157-4B7CD82B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63C351-97BF-4D78-A76E-A209D5EB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Обучение в действии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B9F76D-55B2-447D-9A01-9BF48AD1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992EA-4A51-4F37-AD42-CE63D1156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56E293-8639-475F-8454-ECB0BDD5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Семейный контекст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B8ACDC-7830-4509-AF55-2CF56339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920DEC-30CA-4C5D-BFBF-15C3B28F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259E91-5A91-4278-BF0A-FBA7FB4F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Спецпроект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FC666B-4547-491B-870B-2689A1530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D46F27-A2C6-485F-B17B-4CFDECB1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75198F-D51A-4169-B3EB-95E2696D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C6F905-079F-4412-8B5C-B5483BF1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398950-3826-4EB7-8B8D-1FD5F821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00B2A3-7BA5-47CA-8A23-E172C38A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Образовательный digital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C4046F-A985-4CA3-843B-2FE5122C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2EC31DB9-5DC1-417B-8017-E817A42F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7684D3-B4B6-4A92-9F4C-5071300B6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678310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1D7463-8578-4256-B9ED-ED1AD60C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89409-2E4F-4BA6-B62B-84141DE7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723EF-6536-4FB1-B635-871449881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CCEB6C-8D95-4C1E-BB1C-967629C47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Тайны Азбуки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671FE9-D76C-4CD4-B893-230F5DC63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Музеи и культурные институции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F5DC5-6AD6-4F1F-B63F-1676DA08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42300-283E-4944-AD59-2E860312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F42FEC-24D4-4ACF-BA91-77FAE634B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76EE0-0119-4D85-A5F0-A4A1D006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23B45A-9ABC-4EDC-940C-ED12D3F0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897E30-7868-4AB1-B4BE-0247B56E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61FD0-5C2B-4399-97D6-EB4FBDDD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C1A13-C10D-47DC-A29A-20D5AA96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385B29-3429-406E-9767-7F3BCBB4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DF705-604D-4372-AF78-16E8264F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9E8823-6540-4B6F-B97F-AA74DB5A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01F700-71F1-45CD-A941-DC662C49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8D1BD0-520C-4601-A034-5CA68D9C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34E6B2-1C77-4DEB-ACE9-45F71563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B3AECD-F52F-4D95-AB91-F4A6FAB4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056C4000-B54A-41AB-9383-29A595D6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F46CAB-81FA-4758-8593-93A23BE26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047498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2026-08-30T14:43:22.1310000Z</dcterms:created>
  <dcterms:modified xsi:type="dcterms:W3CDTF">2026-08-30T14:43:22.1310000Z</dcterms:modified>
</coreProperties>
</file>